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7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17C94-F714-45A0-8CF9-09DEE89DC2D7}" type="datetimeFigureOut">
              <a:rPr lang="ru-RU" smtClean="0"/>
              <a:t>31.12.2023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89B2D-D566-4288-A373-7A3DC13E1C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811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89B2D-D566-4288-A373-7A3DC13E1C9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361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31.12.2023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31.12.2023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31.12.2023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31.12.2023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2.wav"/><Relationship Id="rId4" Type="http://schemas.openxmlformats.org/officeDocument/2006/relationships/image" Target="../media/image1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04664"/>
            <a:ext cx="6264696" cy="1728192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Основні хвороби декоративних хвойних рослин </a:t>
            </a:r>
            <a:endParaRPr lang="ru-RU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48064" y="2420888"/>
            <a:ext cx="3816424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Підготував </a:t>
            </a:r>
          </a:p>
          <a:p>
            <a:pPr algn="ctr"/>
            <a:r>
              <a:rPr lang="uk-UA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студент гр. ЛС -161  </a:t>
            </a:r>
          </a:p>
          <a:p>
            <a:pPr algn="ctr"/>
            <a:r>
              <a:rPr lang="uk-UA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Солодкий Сергій 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6" name="Picture 2" descr="ÐÐ°ÑÑÐ¸Ð½ÐºÐ¸ Ð¿Ð¾ Ð·Ð°Ð¿ÑÐ¾ÑÑ Ð¢ÑÑ Ð·Ð°ÑÑÐ´Ð½Ð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132856"/>
            <a:ext cx="4992489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2291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drumroll.wav"/>
          </p:stSnd>
        </p:sndAc>
      </p:transition>
    </mc:Choice>
    <mc:Fallback xmlns="">
      <p:transition spd="slow">
        <p:split orient="vert"/>
        <p:sndAc>
          <p:stSnd>
            <p:snd r:embed="rId4" name="drumroll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ÐÑÐ½Ð¾Ð²Ð½Ñ ÑÐ²Ð¾ÑÐ¾Ð±Ð¸ Ð´ÐµÐºÐ¾ÑÐ°ÑÐ¸Ð²Ð½Ð¸Ñ ÑÐ²Ð¾Ð¹Ð½Ð¸Ñ ÑÐ¾ÑÐ»Ð¸Ð½- Ð¥Ð²Ð¾Ð¹Ð½Ñ,ÑÑÑ,ÑÐ¾ÑÐ½Ð°,ÑÐ»ÑÐ²ÐµÑÑ,ÑÐ²Ð¾ÑÐ¾Ð±Ð¸,Ð´ÐµÑÐµÐ²,ÑÐ¾ÑÐ»Ð¸Ð½,Ð»ÑÐºÑÐ²Ð°Ð½Ð½Ñ,ÑÑÑÑ,ÑÐ¾ÑÐ½ÑÑÑ,ÑÐ²Ð¾Ñ,ÑÐ¾Ñ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568952" cy="3036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11742" y="3212976"/>
            <a:ext cx="8785321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У </a:t>
            </a:r>
            <a:r>
              <a:rPr lang="ru-RU" sz="2000" dirty="0" err="1"/>
              <a:t>статті</a:t>
            </a:r>
            <a:r>
              <a:rPr lang="ru-RU" sz="2000" dirty="0"/>
              <a:t> </a:t>
            </a:r>
            <a:r>
              <a:rPr lang="ru-RU" sz="2000" dirty="0" err="1"/>
              <a:t>наведені</a:t>
            </a:r>
            <a:r>
              <a:rPr lang="ru-RU" sz="2000" dirty="0"/>
              <a:t> </a:t>
            </a:r>
            <a:r>
              <a:rPr lang="ru-RU" sz="2000" dirty="0" err="1"/>
              <a:t>основні</a:t>
            </a:r>
            <a:r>
              <a:rPr lang="ru-RU" sz="2000" dirty="0"/>
              <a:t>, </a:t>
            </a:r>
            <a:r>
              <a:rPr lang="ru-RU" sz="2000" dirty="0" err="1"/>
              <a:t>найбільш</a:t>
            </a:r>
            <a:r>
              <a:rPr lang="ru-RU" sz="2000" dirty="0"/>
              <a:t> </a:t>
            </a:r>
            <a:r>
              <a:rPr lang="ru-RU" sz="2000" dirty="0" err="1"/>
              <a:t>поширені</a:t>
            </a:r>
            <a:r>
              <a:rPr lang="ru-RU" sz="2000" dirty="0"/>
              <a:t> </a:t>
            </a:r>
            <a:r>
              <a:rPr lang="ru-RU" sz="2000" dirty="0" err="1"/>
              <a:t>хвороби</a:t>
            </a:r>
            <a:r>
              <a:rPr lang="ru-RU" sz="2000" dirty="0"/>
              <a:t> </a:t>
            </a:r>
            <a:r>
              <a:rPr lang="ru-RU" sz="2000" dirty="0" err="1"/>
              <a:t>хвойних</a:t>
            </a:r>
            <a:r>
              <a:rPr lang="ru-RU" sz="2000" dirty="0"/>
              <a:t> </a:t>
            </a:r>
            <a:r>
              <a:rPr lang="ru-RU" sz="2000" dirty="0" err="1"/>
              <a:t>декоративних</a:t>
            </a:r>
            <a:r>
              <a:rPr lang="ru-RU" sz="2000" dirty="0"/>
              <a:t> </a:t>
            </a:r>
            <a:r>
              <a:rPr lang="ru-RU" sz="2000" dirty="0" err="1"/>
              <a:t>рослин</a:t>
            </a:r>
            <a:r>
              <a:rPr lang="ru-RU" sz="2000" dirty="0"/>
              <a:t> </a:t>
            </a:r>
            <a:r>
              <a:rPr lang="ru-RU" sz="2000" dirty="0" err="1"/>
              <a:t>найчастіше</a:t>
            </a:r>
            <a:r>
              <a:rPr lang="ru-RU" sz="2000" dirty="0"/>
              <a:t> </a:t>
            </a:r>
            <a:r>
              <a:rPr lang="ru-RU" sz="2000" dirty="0" err="1"/>
              <a:t>висаджуються</a:t>
            </a:r>
            <a:r>
              <a:rPr lang="ru-RU" sz="2000" dirty="0"/>
              <a:t> на </a:t>
            </a:r>
            <a:r>
              <a:rPr lang="ru-RU" sz="2000" dirty="0" err="1"/>
              <a:t>дачних</a:t>
            </a:r>
            <a:r>
              <a:rPr lang="ru-RU" sz="2000" dirty="0"/>
              <a:t> та </a:t>
            </a:r>
            <a:r>
              <a:rPr lang="ru-RU" sz="2000" dirty="0" err="1"/>
              <a:t>прибудинкових</a:t>
            </a:r>
            <a:r>
              <a:rPr lang="ru-RU" sz="2000" dirty="0"/>
              <a:t> </a:t>
            </a:r>
            <a:r>
              <a:rPr lang="ru-RU" sz="2000" dirty="0" err="1"/>
              <a:t>ділянках</a:t>
            </a:r>
            <a:r>
              <a:rPr lang="ru-RU" sz="2000" dirty="0"/>
              <a:t>. </a:t>
            </a:r>
            <a:r>
              <a:rPr lang="ru-RU" sz="2000" dirty="0" err="1"/>
              <a:t>Потрібно</a:t>
            </a:r>
            <a:r>
              <a:rPr lang="ru-RU" sz="2000" dirty="0"/>
              <a:t> </a:t>
            </a:r>
            <a:r>
              <a:rPr lang="ru-RU" sz="2000" dirty="0" err="1"/>
              <a:t>сказати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всі</a:t>
            </a:r>
            <a:r>
              <a:rPr lang="ru-RU" sz="2000" dirty="0"/>
              <a:t> </a:t>
            </a:r>
            <a:r>
              <a:rPr lang="ru-RU" sz="2000" dirty="0" err="1"/>
              <a:t>грибкові</a:t>
            </a:r>
            <a:r>
              <a:rPr lang="ru-RU" sz="2000" dirty="0"/>
              <a:t> </a:t>
            </a:r>
            <a:r>
              <a:rPr lang="ru-RU" sz="2000" dirty="0" err="1"/>
              <a:t>ураження</a:t>
            </a:r>
            <a:r>
              <a:rPr lang="ru-RU" sz="2000" dirty="0"/>
              <a:t> </a:t>
            </a:r>
            <a:r>
              <a:rPr lang="ru-RU" sz="2000" dirty="0" err="1"/>
              <a:t>досить</a:t>
            </a:r>
            <a:r>
              <a:rPr lang="ru-RU" sz="2000" dirty="0"/>
              <a:t> добре </a:t>
            </a:r>
            <a:r>
              <a:rPr lang="ru-RU" sz="2000" dirty="0" err="1"/>
              <a:t>виліковуються</a:t>
            </a:r>
            <a:r>
              <a:rPr lang="ru-RU" sz="2000" dirty="0"/>
              <a:t> </a:t>
            </a:r>
            <a:r>
              <a:rPr lang="ru-RU" sz="2000" dirty="0" err="1"/>
              <a:t>біопрепаратами</a:t>
            </a:r>
            <a:r>
              <a:rPr lang="ru-RU" sz="2000" dirty="0"/>
              <a:t>. Тому в </a:t>
            </a:r>
            <a:r>
              <a:rPr lang="ru-RU" sz="2000" dirty="0" err="1"/>
              <a:t>домашніх</a:t>
            </a:r>
            <a:r>
              <a:rPr lang="ru-RU" sz="2000" dirty="0"/>
              <a:t> </a:t>
            </a:r>
            <a:r>
              <a:rPr lang="ru-RU" sz="2000" dirty="0" err="1"/>
              <a:t>умовах</a:t>
            </a:r>
            <a:r>
              <a:rPr lang="ru-RU" sz="2000" dirty="0"/>
              <a:t> </a:t>
            </a:r>
            <a:r>
              <a:rPr lang="ru-RU" sz="2000" dirty="0" err="1"/>
              <a:t>шукайте</a:t>
            </a:r>
            <a:r>
              <a:rPr lang="ru-RU" sz="2000" dirty="0"/>
              <a:t> </a:t>
            </a:r>
            <a:r>
              <a:rPr lang="ru-RU" sz="2000" dirty="0" err="1"/>
              <a:t>способи</a:t>
            </a:r>
            <a:r>
              <a:rPr lang="ru-RU" sz="2000" dirty="0"/>
              <a:t> </a:t>
            </a:r>
            <a:r>
              <a:rPr lang="ru-RU" sz="2000" dirty="0" err="1"/>
              <a:t>захисту</a:t>
            </a:r>
            <a:r>
              <a:rPr lang="ru-RU" sz="2000" dirty="0"/>
              <a:t> дерев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інфекції</a:t>
            </a:r>
            <a:r>
              <a:rPr lang="ru-RU" sz="2000" dirty="0"/>
              <a:t> препаратами, </a:t>
            </a:r>
            <a:r>
              <a:rPr lang="ru-RU" sz="2000" dirty="0" err="1"/>
              <a:t>які</a:t>
            </a:r>
            <a:r>
              <a:rPr lang="ru-RU" sz="2000" dirty="0"/>
              <a:t> не </a:t>
            </a:r>
            <a:r>
              <a:rPr lang="ru-RU" sz="2000" dirty="0" err="1"/>
              <a:t>завдають</a:t>
            </a:r>
            <a:r>
              <a:rPr lang="ru-RU" sz="2000" dirty="0"/>
              <a:t> </a:t>
            </a:r>
            <a:r>
              <a:rPr lang="ru-RU" sz="2000" dirty="0" err="1"/>
              <a:t>шкоди</a:t>
            </a:r>
            <a:r>
              <a:rPr lang="ru-RU" sz="2000" dirty="0"/>
              <a:t> </a:t>
            </a:r>
            <a:r>
              <a:rPr lang="ru-RU" sz="2000" dirty="0" err="1"/>
              <a:t>здоров'ю</a:t>
            </a:r>
            <a:r>
              <a:rPr lang="ru-RU" sz="2000" dirty="0"/>
              <a:t> </a:t>
            </a:r>
            <a:r>
              <a:rPr lang="ru-RU" sz="2000" dirty="0" err="1"/>
              <a:t>сім'ї</a:t>
            </a:r>
            <a:r>
              <a:rPr lang="ru-RU" sz="2000" dirty="0"/>
              <a:t> і </a:t>
            </a:r>
            <a:r>
              <a:rPr lang="ru-RU" sz="2000" dirty="0" err="1"/>
              <a:t>домашніх</a:t>
            </a:r>
            <a:r>
              <a:rPr lang="ru-RU" sz="2000" dirty="0"/>
              <a:t> </a:t>
            </a:r>
            <a:r>
              <a:rPr lang="ru-RU" sz="2000" dirty="0" err="1"/>
              <a:t>тварин</a:t>
            </a:r>
            <a:r>
              <a:rPr lang="ru-RU" sz="2000" dirty="0"/>
              <a:t>. У </a:t>
            </a:r>
            <a:r>
              <a:rPr lang="ru-RU" sz="2000" dirty="0" err="1"/>
              <a:t>статті</a:t>
            </a:r>
            <a:r>
              <a:rPr lang="ru-RU" sz="2000" dirty="0"/>
              <a:t> </a:t>
            </a:r>
            <a:r>
              <a:rPr lang="ru-RU" sz="2000" dirty="0" err="1"/>
              <a:t>наведені</a:t>
            </a:r>
            <a:r>
              <a:rPr lang="ru-RU" sz="2000" dirty="0"/>
              <a:t> </a:t>
            </a:r>
            <a:r>
              <a:rPr lang="ru-RU" sz="2000" dirty="0" err="1"/>
              <a:t>деякі</a:t>
            </a:r>
            <a:r>
              <a:rPr lang="ru-RU" sz="2000" dirty="0"/>
              <a:t> </a:t>
            </a:r>
            <a:r>
              <a:rPr lang="ru-RU" sz="2000" dirty="0" err="1"/>
              <a:t>найбільш</a:t>
            </a:r>
            <a:r>
              <a:rPr lang="ru-RU" sz="2000" dirty="0"/>
              <a:t> часто </a:t>
            </a:r>
            <a:r>
              <a:rPr lang="ru-RU" sz="2000" dirty="0" err="1"/>
              <a:t>використовуються</a:t>
            </a:r>
            <a:r>
              <a:rPr lang="ru-RU" sz="2000" dirty="0"/>
              <a:t> </a:t>
            </a:r>
            <a:r>
              <a:rPr lang="ru-RU" sz="2000" dirty="0" err="1"/>
              <a:t>хімічні</a:t>
            </a:r>
            <a:r>
              <a:rPr lang="ru-RU" sz="2000" dirty="0"/>
              <a:t> та </a:t>
            </a:r>
            <a:r>
              <a:rPr lang="ru-RU" sz="2000" dirty="0" err="1"/>
              <a:t>біологічні</a:t>
            </a:r>
            <a:r>
              <a:rPr lang="ru-RU" sz="2000" dirty="0"/>
              <a:t> </a:t>
            </a:r>
            <a:r>
              <a:rPr lang="ru-RU" sz="2000" dirty="0" err="1"/>
              <a:t>препарати</a:t>
            </a:r>
            <a:r>
              <a:rPr lang="ru-RU" sz="2000" dirty="0"/>
              <a:t>. Вони не догма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захворювань</a:t>
            </a:r>
            <a:r>
              <a:rPr lang="ru-RU" sz="2000" dirty="0"/>
              <a:t>. </a:t>
            </a:r>
            <a:r>
              <a:rPr lang="ru-RU" sz="2000" dirty="0" err="1"/>
              <a:t>Щодня</a:t>
            </a:r>
            <a:r>
              <a:rPr lang="ru-RU" sz="2000" dirty="0"/>
              <a:t> </a:t>
            </a:r>
            <a:r>
              <a:rPr lang="ru-RU" sz="2000" dirty="0" err="1"/>
              <a:t>хімічна</a:t>
            </a:r>
            <a:r>
              <a:rPr lang="ru-RU" sz="2000" dirty="0"/>
              <a:t> </a:t>
            </a:r>
            <a:r>
              <a:rPr lang="ru-RU" sz="2000" dirty="0" err="1"/>
              <a:t>промисловість</a:t>
            </a:r>
            <a:r>
              <a:rPr lang="ru-RU" sz="2000" dirty="0"/>
              <a:t> </a:t>
            </a:r>
            <a:r>
              <a:rPr lang="ru-RU" sz="2000" dirty="0" err="1"/>
              <a:t>пропонує</a:t>
            </a:r>
            <a:r>
              <a:rPr lang="ru-RU" sz="2000" dirty="0"/>
              <a:t> </a:t>
            </a:r>
            <a:r>
              <a:rPr lang="ru-RU" sz="2000" dirty="0" err="1"/>
              <a:t>нові</a:t>
            </a:r>
            <a:r>
              <a:rPr lang="ru-RU" sz="2000" dirty="0"/>
              <a:t> </a:t>
            </a:r>
            <a:r>
              <a:rPr lang="ru-RU" sz="2000" dirty="0" err="1"/>
              <a:t>більш</a:t>
            </a:r>
            <a:r>
              <a:rPr lang="ru-RU" sz="2000" dirty="0"/>
              <a:t> </a:t>
            </a:r>
            <a:r>
              <a:rPr lang="ru-RU" sz="2000" dirty="0" err="1"/>
              <a:t>ефективні</a:t>
            </a:r>
            <a:r>
              <a:rPr lang="ru-RU" sz="2000" dirty="0"/>
              <a:t> </a:t>
            </a:r>
            <a:r>
              <a:rPr lang="ru-RU" sz="2000" dirty="0" err="1"/>
              <a:t>препарати</a:t>
            </a:r>
            <a:r>
              <a:rPr lang="ru-RU" sz="2000" dirty="0"/>
              <a:t>. Ви можете </a:t>
            </a:r>
            <a:r>
              <a:rPr lang="ru-RU" sz="2000" dirty="0" err="1"/>
              <a:t>самостійно</a:t>
            </a:r>
            <a:r>
              <a:rPr lang="ru-RU" sz="2000" dirty="0"/>
              <a:t> </a:t>
            </a:r>
            <a:r>
              <a:rPr lang="ru-RU" sz="2000" dirty="0" err="1"/>
              <a:t>підібрати</a:t>
            </a:r>
            <a:r>
              <a:rPr lang="ru-RU" sz="2000" dirty="0"/>
              <a:t> </a:t>
            </a:r>
            <a:r>
              <a:rPr lang="ru-RU" sz="2000" dirty="0" err="1"/>
              <a:t>ті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підійдуть</a:t>
            </a:r>
            <a:r>
              <a:rPr lang="ru-RU" sz="2000" dirty="0"/>
              <a:t> для ваших </a:t>
            </a:r>
            <a:r>
              <a:rPr lang="ru-RU" sz="2000" dirty="0" err="1"/>
              <a:t>видів</a:t>
            </a:r>
            <a:r>
              <a:rPr lang="ru-RU" sz="2000" dirty="0"/>
              <a:t> </a:t>
            </a:r>
            <a:r>
              <a:rPr lang="ru-RU" sz="2000" dirty="0" err="1"/>
              <a:t>хвойних</a:t>
            </a:r>
            <a:r>
              <a:rPr lang="ru-RU" sz="2000" dirty="0"/>
              <a:t>, </a:t>
            </a:r>
            <a:r>
              <a:rPr lang="ru-RU" sz="2000" dirty="0" err="1"/>
              <a:t>вирощуваних</a:t>
            </a:r>
            <a:r>
              <a:rPr lang="ru-RU" sz="2000" dirty="0"/>
              <a:t> в </a:t>
            </a:r>
            <a:r>
              <a:rPr lang="ru-RU" sz="2000" dirty="0" err="1"/>
              <a:t>домашніх</a:t>
            </a:r>
            <a:r>
              <a:rPr lang="ru-RU" sz="2000" dirty="0"/>
              <a:t> </a:t>
            </a:r>
            <a:r>
              <a:rPr lang="ru-RU" sz="2000" dirty="0" err="1"/>
              <a:t>умовах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74468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7584" y="980728"/>
            <a:ext cx="7543800" cy="914400"/>
          </a:xfr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pPr algn="ctr"/>
            <a:r>
              <a:rPr lang="uk-UA" sz="6000" dirty="0" smtClean="0"/>
              <a:t>КІНЕЦЬ </a:t>
            </a:r>
            <a:endParaRPr lang="ru-RU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060848"/>
            <a:ext cx="7776864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191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sndAc>
          <p:stSnd>
            <p:snd r:embed="rId2" name="cashreg.wav"/>
          </p:stSnd>
        </p:sndAc>
      </p:transition>
    </mc:Choice>
    <mc:Fallback xmlns="">
      <p:transition spd="med">
        <p:fade/>
        <p:sndAc>
          <p:stSnd>
            <p:snd r:embed="rId5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88640"/>
            <a:ext cx="86227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останні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роки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широке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поширення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одержали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хвойні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культури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як в ландшафтному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дизайні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міських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парків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скверів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вулиць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так і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дачних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ділянок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Ймовірно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значна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частка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в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перевазі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широколистих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культур хвойникам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належить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їх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цілорічної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привабливості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прибирання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опалого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листя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та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оманливого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думки про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відсутність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захворювань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у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хвойних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дерев. У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цьому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криється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основна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помилка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садівників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які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вирішили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замінити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або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значно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поповнити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ландшафт </a:t>
            </a:r>
            <a:r>
              <a:rPr lang="ru-RU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хвойними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культурами</a:t>
            </a:r>
            <a:r>
              <a:rPr lang="ru-RU" dirty="0"/>
              <a:t>.</a:t>
            </a:r>
          </a:p>
        </p:txBody>
      </p:sp>
      <p:pic>
        <p:nvPicPr>
          <p:cNvPr id="2050" name="Picture 2" descr="ÐÑÐ½Ð¾Ð²Ð½Ñ ÑÐ²Ð¾ÑÐ¾Ð±Ð¸ Ð´ÐµÐºÐ¾ÑÐ°ÑÐ¸Ð²Ð½Ð¸Ñ ÑÐ²Ð¾Ð¹Ð½Ð¸Ñ ÑÐ¾ÑÐ»Ð¸Ð½- Ð¥Ð²Ð¾Ð¹Ð½Ñ,ÑÑÑ,ÑÐ¾ÑÐ½Ð°,ÑÐ»ÑÐ²ÐµÑÑ,ÑÐ²Ð¾ÑÐ¾Ð±Ð¸,Ð´ÐµÑÐµÐ²,ÑÐ¾ÑÐ»Ð¸Ð½,Ð»ÑÐºÑÐ²Ð°Ð½Ð½Ñ,ÑÑÑÑ,ÑÐ¾ÑÐ½ÑÑÑ,ÑÐ²Ð¾Ñ,ÑÐ¾ÑÐ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70" y="2286000"/>
            <a:ext cx="8426602" cy="4239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3003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168927"/>
            <a:ext cx="8640960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/>
              <a:t>Практично на </a:t>
            </a:r>
            <a:r>
              <a:rPr lang="ru-RU" sz="1500" dirty="0" err="1"/>
              <a:t>дачній</a:t>
            </a:r>
            <a:r>
              <a:rPr lang="ru-RU" sz="1500" dirty="0"/>
              <a:t> </a:t>
            </a:r>
            <a:r>
              <a:rPr lang="ru-RU" sz="1500" dirty="0" err="1"/>
              <a:t>ділянці</a:t>
            </a:r>
            <a:r>
              <a:rPr lang="ru-RU" sz="1500" dirty="0"/>
              <a:t> </a:t>
            </a:r>
            <a:r>
              <a:rPr lang="ru-RU" sz="1500" dirty="0" err="1"/>
              <a:t>можуть</a:t>
            </a:r>
            <a:r>
              <a:rPr lang="ru-RU" sz="1500" dirty="0"/>
              <a:t> </a:t>
            </a:r>
            <a:r>
              <a:rPr lang="ru-RU" sz="1500" dirty="0" err="1"/>
              <a:t>зростати</a:t>
            </a:r>
            <a:r>
              <a:rPr lang="ru-RU" sz="1500" dirty="0"/>
              <a:t> </a:t>
            </a:r>
            <a:r>
              <a:rPr lang="ru-RU" sz="1500" dirty="0" err="1"/>
              <a:t>всі</a:t>
            </a:r>
            <a:r>
              <a:rPr lang="ru-RU" sz="1500" dirty="0"/>
              <a:t> </a:t>
            </a:r>
            <a:r>
              <a:rPr lang="ru-RU" sz="1500" dirty="0" err="1"/>
              <a:t>види</a:t>
            </a:r>
            <a:r>
              <a:rPr lang="ru-RU" sz="1500" dirty="0"/>
              <a:t> </a:t>
            </a:r>
            <a:r>
              <a:rPr lang="ru-RU" sz="1500" dirty="0" err="1"/>
              <a:t>хвойних</a:t>
            </a:r>
            <a:r>
              <a:rPr lang="ru-RU" sz="1500" dirty="0"/>
              <a:t> культур, особливо в </a:t>
            </a:r>
            <a:r>
              <a:rPr lang="ru-RU" sz="1500" dirty="0" err="1"/>
              <a:t>середній</a:t>
            </a:r>
            <a:r>
              <a:rPr lang="ru-RU" sz="1500" dirty="0"/>
              <a:t> і </a:t>
            </a:r>
            <a:r>
              <a:rPr lang="ru-RU" sz="1500" dirty="0" err="1"/>
              <a:t>північній</a:t>
            </a:r>
            <a:r>
              <a:rPr lang="ru-RU" sz="1500" dirty="0"/>
              <a:t> </a:t>
            </a:r>
            <a:r>
              <a:rPr lang="ru-RU" sz="1500" dirty="0" err="1"/>
              <a:t>смузі</a:t>
            </a:r>
            <a:r>
              <a:rPr lang="ru-RU" sz="1500" dirty="0"/>
              <a:t> </a:t>
            </a:r>
            <a:r>
              <a:rPr lang="ru-RU" sz="1500" dirty="0" err="1"/>
              <a:t>Росії</a:t>
            </a:r>
            <a:r>
              <a:rPr lang="ru-RU" sz="1500" dirty="0"/>
              <a:t>. Але </a:t>
            </a:r>
            <a:r>
              <a:rPr lang="ru-RU" sz="1500" dirty="0" err="1"/>
              <a:t>сьогодні</a:t>
            </a:r>
            <a:r>
              <a:rPr lang="ru-RU" sz="1500" dirty="0"/>
              <a:t> </a:t>
            </a:r>
            <a:r>
              <a:rPr lang="ru-RU" sz="1500" dirty="0" err="1"/>
              <a:t>жителі</a:t>
            </a:r>
            <a:r>
              <a:rPr lang="ru-RU" sz="1500" dirty="0"/>
              <a:t> </a:t>
            </a:r>
            <a:r>
              <a:rPr lang="ru-RU" sz="1500" dirty="0" err="1"/>
              <a:t>півдня</a:t>
            </a:r>
            <a:r>
              <a:rPr lang="ru-RU" sz="1500" dirty="0"/>
              <a:t> </a:t>
            </a:r>
            <a:r>
              <a:rPr lang="ru-RU" sz="1500" dirty="0" err="1"/>
              <a:t>теж</a:t>
            </a:r>
            <a:r>
              <a:rPr lang="ru-RU" sz="1500" dirty="0"/>
              <a:t> </a:t>
            </a:r>
            <a:r>
              <a:rPr lang="ru-RU" sz="1500" dirty="0" err="1"/>
              <a:t>вирішили</a:t>
            </a:r>
            <a:r>
              <a:rPr lang="ru-RU" sz="1500" dirty="0"/>
              <a:t> </a:t>
            </a:r>
            <a:r>
              <a:rPr lang="ru-RU" sz="1500" dirty="0" err="1"/>
              <a:t>заполонити</a:t>
            </a:r>
            <a:r>
              <a:rPr lang="ru-RU" sz="1500" dirty="0"/>
              <a:t> </a:t>
            </a:r>
            <a:r>
              <a:rPr lang="ru-RU" sz="1500" dirty="0" err="1"/>
              <a:t>міські</a:t>
            </a:r>
            <a:r>
              <a:rPr lang="ru-RU" sz="1500" dirty="0"/>
              <a:t> </a:t>
            </a:r>
            <a:r>
              <a:rPr lang="ru-RU" sz="1500" dirty="0" err="1"/>
              <a:t>місця</a:t>
            </a:r>
            <a:r>
              <a:rPr lang="ru-RU" sz="1500" dirty="0"/>
              <a:t> </a:t>
            </a:r>
            <a:r>
              <a:rPr lang="ru-RU" sz="1500" dirty="0" err="1"/>
              <a:t>відпочинку</a:t>
            </a:r>
            <a:r>
              <a:rPr lang="ru-RU" sz="1500" dirty="0"/>
              <a:t> та </a:t>
            </a:r>
            <a:r>
              <a:rPr lang="ru-RU" sz="1500" dirty="0" err="1"/>
              <a:t>прибудинкові</a:t>
            </a:r>
            <a:r>
              <a:rPr lang="ru-RU" sz="1500" dirty="0"/>
              <a:t> </a:t>
            </a:r>
            <a:r>
              <a:rPr lang="ru-RU" sz="1500" dirty="0" err="1"/>
              <a:t>ділянки</a:t>
            </a:r>
            <a:r>
              <a:rPr lang="ru-RU" sz="1500" dirty="0"/>
              <a:t> </a:t>
            </a:r>
            <a:r>
              <a:rPr lang="ru-RU" sz="1500" dirty="0" err="1"/>
              <a:t>цими</a:t>
            </a:r>
            <a:r>
              <a:rPr lang="ru-RU" sz="1500" dirty="0"/>
              <a:t> </a:t>
            </a:r>
            <a:r>
              <a:rPr lang="ru-RU" sz="1500" dirty="0" err="1"/>
              <a:t>привабливими</a:t>
            </a:r>
            <a:r>
              <a:rPr lang="ru-RU" sz="1500" dirty="0"/>
              <a:t> культурами.</a:t>
            </a:r>
          </a:p>
          <a:p>
            <a:r>
              <a:rPr lang="ru-RU" sz="1500" dirty="0" err="1"/>
              <a:t>Спочатку</a:t>
            </a:r>
            <a:r>
              <a:rPr lang="ru-RU" sz="1500" dirty="0"/>
              <a:t> </a:t>
            </a:r>
            <a:r>
              <a:rPr lang="ru-RU" sz="1500" dirty="0" err="1"/>
              <a:t>потрібно</a:t>
            </a:r>
            <a:r>
              <a:rPr lang="ru-RU" sz="1500" dirty="0"/>
              <a:t> </a:t>
            </a:r>
            <a:r>
              <a:rPr lang="ru-RU" sz="1500" dirty="0" err="1"/>
              <a:t>ознайомитися</a:t>
            </a:r>
            <a:r>
              <a:rPr lang="ru-RU" sz="1500" dirty="0"/>
              <a:t> з каталогом </a:t>
            </a:r>
            <a:r>
              <a:rPr lang="ru-RU" sz="1500" dirty="0" err="1"/>
              <a:t>хвойників</a:t>
            </a:r>
            <a:r>
              <a:rPr lang="ru-RU" sz="1500" dirty="0"/>
              <a:t> і </a:t>
            </a:r>
            <a:r>
              <a:rPr lang="ru-RU" sz="1500" dirty="0" err="1"/>
              <a:t>підібрати</a:t>
            </a:r>
            <a:r>
              <a:rPr lang="ru-RU" sz="1500" dirty="0"/>
              <a:t> </a:t>
            </a:r>
            <a:r>
              <a:rPr lang="ru-RU" sz="1500" dirty="0" err="1"/>
              <a:t>види</a:t>
            </a:r>
            <a:r>
              <a:rPr lang="ru-RU" sz="1500" dirty="0"/>
              <a:t>, </a:t>
            </a:r>
            <a:r>
              <a:rPr lang="ru-RU" sz="1500" dirty="0" err="1"/>
              <a:t>які</a:t>
            </a:r>
            <a:r>
              <a:rPr lang="ru-RU" sz="1500" dirty="0"/>
              <a:t> легко </a:t>
            </a:r>
            <a:r>
              <a:rPr lang="ru-RU" sz="1500" dirty="0" err="1"/>
              <a:t>адаптуються</a:t>
            </a:r>
            <a:r>
              <a:rPr lang="ru-RU" sz="1500" dirty="0"/>
              <a:t> до </a:t>
            </a:r>
            <a:r>
              <a:rPr lang="ru-RU" sz="1500" dirty="0" err="1"/>
              <a:t>навколишнього</a:t>
            </a:r>
            <a:r>
              <a:rPr lang="ru-RU" sz="1500" dirty="0"/>
              <a:t> </a:t>
            </a:r>
            <a:r>
              <a:rPr lang="ru-RU" sz="1500" dirty="0" err="1"/>
              <a:t>середовища</a:t>
            </a:r>
            <a:r>
              <a:rPr lang="ru-RU" sz="1500" dirty="0"/>
              <a:t> і </a:t>
            </a:r>
            <a:r>
              <a:rPr lang="ru-RU" sz="1500" dirty="0" err="1"/>
              <a:t>зможуть</a:t>
            </a:r>
            <a:r>
              <a:rPr lang="ru-RU" sz="1500" dirty="0"/>
              <a:t> </a:t>
            </a:r>
            <a:r>
              <a:rPr lang="ru-RU" sz="1500" dirty="0" err="1"/>
              <a:t>прижитися</a:t>
            </a:r>
            <a:r>
              <a:rPr lang="ru-RU" sz="1500" dirty="0"/>
              <a:t> в </a:t>
            </a:r>
            <a:r>
              <a:rPr lang="ru-RU" sz="1500" dirty="0" err="1"/>
              <a:t>нових</a:t>
            </a:r>
            <a:r>
              <a:rPr lang="ru-RU" sz="1500" dirty="0"/>
              <a:t> для них </a:t>
            </a:r>
            <a:r>
              <a:rPr lang="ru-RU" sz="1500" dirty="0" err="1"/>
              <a:t>умовах</a:t>
            </a:r>
            <a:r>
              <a:rPr lang="ru-RU" sz="1500" dirty="0"/>
              <a:t>. </a:t>
            </a:r>
            <a:r>
              <a:rPr lang="ru-RU" sz="1500" dirty="0" err="1"/>
              <a:t>Хвойні</a:t>
            </a:r>
            <a:r>
              <a:rPr lang="ru-RU" sz="1500" dirty="0"/>
              <a:t> у </a:t>
            </a:r>
            <a:r>
              <a:rPr lang="ru-RU" sz="1500" dirty="0" err="1"/>
              <a:t>незвичній</a:t>
            </a:r>
            <a:r>
              <a:rPr lang="ru-RU" sz="1500" dirty="0"/>
              <a:t> </a:t>
            </a:r>
            <a:r>
              <a:rPr lang="ru-RU" sz="1500" dirty="0" err="1"/>
              <a:t>середовищі</a:t>
            </a:r>
            <a:r>
              <a:rPr lang="ru-RU" sz="1500" dirty="0"/>
              <a:t> </a:t>
            </a:r>
            <a:r>
              <a:rPr lang="ru-RU" sz="1500" dirty="0" err="1"/>
              <a:t>приживаються</a:t>
            </a:r>
            <a:r>
              <a:rPr lang="ru-RU" sz="1500" dirty="0"/>
              <a:t> </a:t>
            </a:r>
            <a:r>
              <a:rPr lang="ru-RU" sz="1500" dirty="0" err="1"/>
              <a:t>важко</a:t>
            </a:r>
            <a:r>
              <a:rPr lang="ru-RU" sz="1500" dirty="0"/>
              <a:t>, </a:t>
            </a:r>
            <a:r>
              <a:rPr lang="ru-RU" sz="1500" dirty="0" err="1"/>
              <a:t>втрачають</a:t>
            </a:r>
            <a:r>
              <a:rPr lang="ru-RU" sz="1500" dirty="0"/>
              <a:t> </a:t>
            </a:r>
            <a:r>
              <a:rPr lang="ru-RU" sz="1500" dirty="0" err="1"/>
              <a:t>імунітет</a:t>
            </a:r>
            <a:r>
              <a:rPr lang="ru-RU" sz="1500" dirty="0"/>
              <a:t> і легко </a:t>
            </a:r>
            <a:r>
              <a:rPr lang="ru-RU" sz="1500" dirty="0" err="1"/>
              <a:t>хворіють</a:t>
            </a:r>
            <a:r>
              <a:rPr lang="ru-RU" sz="1500" dirty="0"/>
              <a:t> </a:t>
            </a:r>
            <a:r>
              <a:rPr lang="ru-RU" sz="1500" dirty="0" err="1"/>
              <a:t>інфекційними</a:t>
            </a:r>
            <a:r>
              <a:rPr lang="ru-RU" sz="1500" dirty="0"/>
              <a:t> хворобами (</a:t>
            </a:r>
            <a:r>
              <a:rPr lang="ru-RU" sz="1500" dirty="0" err="1"/>
              <a:t>гнилями</a:t>
            </a:r>
            <a:r>
              <a:rPr lang="ru-RU" sz="1500" dirty="0"/>
              <a:t>, росами, </a:t>
            </a:r>
            <a:r>
              <a:rPr lang="ru-RU" sz="1500" dirty="0" err="1"/>
              <a:t>грибковими</a:t>
            </a:r>
            <a:r>
              <a:rPr lang="ru-RU" sz="1500" dirty="0"/>
              <a:t> та </a:t>
            </a:r>
            <a:r>
              <a:rPr lang="ru-RU" sz="1500" dirty="0" err="1"/>
              <a:t>бактеріальними</a:t>
            </a:r>
            <a:r>
              <a:rPr lang="ru-RU" sz="1500" dirty="0"/>
              <a:t> </a:t>
            </a:r>
            <a:r>
              <a:rPr lang="ru-RU" sz="1500" dirty="0" err="1"/>
              <a:t>інфекціями</a:t>
            </a:r>
            <a:r>
              <a:rPr lang="ru-RU" sz="1500" dirty="0"/>
              <a:t>). Тому в </a:t>
            </a:r>
            <a:r>
              <a:rPr lang="ru-RU" sz="1500" dirty="0" err="1"/>
              <a:t>перші</a:t>
            </a:r>
            <a:r>
              <a:rPr lang="ru-RU" sz="1500" dirty="0"/>
              <a:t> роки (5-7 </a:t>
            </a:r>
            <a:r>
              <a:rPr lang="ru-RU" sz="1500" dirty="0" err="1"/>
              <a:t>років</a:t>
            </a:r>
            <a:r>
              <a:rPr lang="ru-RU" sz="1500" dirty="0"/>
              <a:t>) </a:t>
            </a:r>
            <a:r>
              <a:rPr lang="ru-RU" sz="1500" dirty="0" err="1"/>
              <a:t>їм</a:t>
            </a:r>
            <a:r>
              <a:rPr lang="ru-RU" sz="1500" dirty="0"/>
              <a:t> </a:t>
            </a:r>
            <a:r>
              <a:rPr lang="ru-RU" sz="1500" dirty="0" err="1"/>
              <a:t>потрібен</a:t>
            </a:r>
            <a:r>
              <a:rPr lang="ru-RU" sz="1500" dirty="0"/>
              <a:t> </a:t>
            </a:r>
            <a:r>
              <a:rPr lang="ru-RU" sz="1500" dirty="0" err="1"/>
              <a:t>комплексний</a:t>
            </a:r>
            <a:r>
              <a:rPr lang="ru-RU" sz="1500" dirty="0"/>
              <a:t> і </a:t>
            </a:r>
            <a:r>
              <a:rPr lang="ru-RU" sz="1500" dirty="0" err="1"/>
              <a:t>дуже</a:t>
            </a:r>
            <a:r>
              <a:rPr lang="ru-RU" sz="1500" dirty="0"/>
              <a:t> </a:t>
            </a:r>
            <a:r>
              <a:rPr lang="ru-RU" sz="1500" dirty="0" err="1"/>
              <a:t>ретельний</a:t>
            </a:r>
            <a:r>
              <a:rPr lang="ru-RU" sz="1500" dirty="0"/>
              <a:t> догляд.</a:t>
            </a:r>
          </a:p>
          <a:p>
            <a:r>
              <a:rPr lang="ru-RU" sz="1500" dirty="0" err="1"/>
              <a:t>Якщо</a:t>
            </a:r>
            <a:r>
              <a:rPr lang="ru-RU" sz="1500" dirty="0"/>
              <a:t> хвойникам на </a:t>
            </a:r>
            <a:r>
              <a:rPr lang="ru-RU" sz="1500" dirty="0" err="1"/>
              <a:t>дачі</a:t>
            </a:r>
            <a:r>
              <a:rPr lang="ru-RU" sz="1500" dirty="0"/>
              <a:t> </a:t>
            </a:r>
            <a:r>
              <a:rPr lang="ru-RU" sz="1500" dirty="0" err="1"/>
              <a:t>створені</a:t>
            </a:r>
            <a:r>
              <a:rPr lang="ru-RU" sz="1500" dirty="0"/>
              <a:t> </a:t>
            </a:r>
            <a:r>
              <a:rPr lang="ru-RU" sz="1500" dirty="0" err="1"/>
              <a:t>оптимальні</a:t>
            </a:r>
            <a:r>
              <a:rPr lang="ru-RU" sz="1500" dirty="0"/>
              <a:t> </a:t>
            </a:r>
            <a:r>
              <a:rPr lang="ru-RU" sz="1500" dirty="0" err="1"/>
              <a:t>умови</a:t>
            </a:r>
            <a:r>
              <a:rPr lang="ru-RU" sz="1500" dirty="0"/>
              <a:t>, але вони все одно </a:t>
            </a:r>
            <a:r>
              <a:rPr lang="ru-RU" sz="1500" dirty="0" err="1"/>
              <a:t>мають</a:t>
            </a:r>
            <a:r>
              <a:rPr lang="ru-RU" sz="1500" dirty="0"/>
              <a:t> </a:t>
            </a:r>
            <a:r>
              <a:rPr lang="ru-RU" sz="1500" dirty="0" err="1"/>
              <a:t>хворий</a:t>
            </a:r>
            <a:r>
              <a:rPr lang="ru-RU" sz="1500" dirty="0"/>
              <a:t> </a:t>
            </a:r>
            <a:r>
              <a:rPr lang="ru-RU" sz="1500" dirty="0" err="1"/>
              <a:t>вигляд</a:t>
            </a:r>
            <a:r>
              <a:rPr lang="ru-RU" sz="1500" dirty="0"/>
              <a:t> (не </a:t>
            </a:r>
            <a:r>
              <a:rPr lang="ru-RU" sz="1500" dirty="0" err="1"/>
              <a:t>ростуть</a:t>
            </a:r>
            <a:r>
              <a:rPr lang="ru-RU" sz="1500" dirty="0"/>
              <a:t>, сохнуть </a:t>
            </a:r>
            <a:r>
              <a:rPr lang="ru-RU" sz="1500" dirty="0" err="1"/>
              <a:t>окремі</a:t>
            </a:r>
            <a:r>
              <a:rPr lang="ru-RU" sz="1500" dirty="0"/>
              <a:t> </a:t>
            </a:r>
            <a:r>
              <a:rPr lang="ru-RU" sz="1500" dirty="0" err="1"/>
              <a:t>гілки</a:t>
            </a:r>
            <a:r>
              <a:rPr lang="ru-RU" sz="1500" dirty="0"/>
              <a:t> </a:t>
            </a:r>
            <a:r>
              <a:rPr lang="ru-RU" sz="1500" dirty="0" err="1"/>
              <a:t>або</a:t>
            </a:r>
            <a:r>
              <a:rPr lang="ru-RU" sz="1500" dirty="0"/>
              <a:t> </a:t>
            </a:r>
            <a:r>
              <a:rPr lang="ru-RU" sz="1500" dirty="0" err="1"/>
              <a:t>всі</a:t>
            </a:r>
            <a:r>
              <a:rPr lang="ru-RU" sz="1500" dirty="0"/>
              <a:t> деревце і т. д.), </a:t>
            </a:r>
            <a:r>
              <a:rPr lang="ru-RU" sz="1500" dirty="0" err="1"/>
              <a:t>потрібно</a:t>
            </a:r>
            <a:r>
              <a:rPr lang="ru-RU" sz="1500" dirty="0"/>
              <a:t> </a:t>
            </a:r>
            <a:r>
              <a:rPr lang="ru-RU" sz="1500" dirty="0" err="1"/>
              <a:t>відразу</a:t>
            </a:r>
            <a:r>
              <a:rPr lang="ru-RU" sz="1500" dirty="0"/>
              <a:t> </a:t>
            </a:r>
            <a:r>
              <a:rPr lang="ru-RU" sz="1500" dirty="0" err="1"/>
              <a:t>визначити</a:t>
            </a:r>
            <a:r>
              <a:rPr lang="ru-RU" sz="1500" dirty="0"/>
              <a:t> тип </a:t>
            </a:r>
            <a:r>
              <a:rPr lang="ru-RU" sz="1500" dirty="0" err="1"/>
              <a:t>пошкоджень</a:t>
            </a:r>
            <a:r>
              <a:rPr lang="ru-RU" sz="1500" dirty="0"/>
              <a:t>, </a:t>
            </a:r>
            <a:r>
              <a:rPr lang="ru-RU" sz="1500" dirty="0" err="1"/>
              <a:t>які</a:t>
            </a:r>
            <a:r>
              <a:rPr lang="ru-RU" sz="1500" dirty="0"/>
              <a:t> </a:t>
            </a:r>
            <a:r>
              <a:rPr lang="ru-RU" sz="1500" dirty="0" err="1"/>
              <a:t>можна</a:t>
            </a:r>
            <a:r>
              <a:rPr lang="ru-RU" sz="1500" dirty="0"/>
              <a:t> </a:t>
            </a:r>
            <a:r>
              <a:rPr lang="ru-RU" sz="1500" dirty="0" err="1"/>
              <a:t>підрозділити</a:t>
            </a:r>
            <a:r>
              <a:rPr lang="ru-RU" sz="1500" dirty="0"/>
              <a:t> на 2 </a:t>
            </a:r>
            <a:r>
              <a:rPr lang="ru-RU" sz="1500" dirty="0" err="1"/>
              <a:t>групи</a:t>
            </a:r>
            <a:r>
              <a:rPr lang="ru-RU" sz="1500" dirty="0"/>
              <a:t>:</a:t>
            </a:r>
          </a:p>
          <a:p>
            <a:r>
              <a:rPr lang="ru-RU" sz="1500" dirty="0" err="1"/>
              <a:t>неінфекційні</a:t>
            </a:r>
            <a:r>
              <a:rPr lang="ru-RU" sz="1500" dirty="0"/>
              <a:t> причини </a:t>
            </a:r>
            <a:r>
              <a:rPr lang="ru-RU" sz="1500" dirty="0" err="1"/>
              <a:t>захворювання</a:t>
            </a:r>
            <a:r>
              <a:rPr lang="ru-RU" sz="1500" dirty="0"/>
              <a:t>.</a:t>
            </a:r>
          </a:p>
          <a:p>
            <a:r>
              <a:rPr lang="ru-RU" sz="1500" dirty="0" err="1"/>
              <a:t>інфекційні</a:t>
            </a:r>
            <a:r>
              <a:rPr lang="ru-RU" sz="1500" dirty="0"/>
              <a:t> </a:t>
            </a:r>
            <a:r>
              <a:rPr lang="ru-RU" sz="1500" dirty="0" err="1"/>
              <a:t>захворювання</a:t>
            </a:r>
            <a:r>
              <a:rPr lang="ru-RU" sz="1500" dirty="0"/>
              <a:t>.</a:t>
            </a:r>
          </a:p>
        </p:txBody>
      </p:sp>
      <p:pic>
        <p:nvPicPr>
          <p:cNvPr id="3074" name="Picture 2" descr="ÐÑÐ½Ð¾Ð²Ð½Ñ ÑÐ²Ð¾ÑÐ¾Ð±Ð¸ Ð´ÐµÐºÐ¾ÑÐ°ÑÐ¸Ð²Ð½Ð¸Ñ ÑÐ²Ð¾Ð¹Ð½Ð¸Ñ ÑÐ¾ÑÐ»Ð¸Ð½- Ð¥Ð²Ð¾Ð¹Ð½Ñ,ÑÑÑ,ÑÐ¾ÑÐ½Ð°,ÑÐ»ÑÐ²ÐµÑÑ,ÑÐ²Ð¾ÑÐ¾Ð±Ð¸,Ð´ÐµÑÐµÐ²,ÑÐ¾ÑÐ»Ð¸Ð½,Ð»ÑÐºÑÐ²Ð°Ð½Ð½Ñ,ÑÑÑÑ,ÑÐ¾ÑÐ½ÑÑÑ,ÑÐ²Ð¾Ñ,ÑÐ¾Ñ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068960"/>
            <a:ext cx="5904656" cy="3607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3480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116632"/>
            <a:ext cx="799288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Неінфекційні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захворювання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хвойних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рослин</a:t>
            </a:r>
            <a:endParaRPr lang="ru-RU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Причинами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неінфекційних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захворювань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можуть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бути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наступні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:</a:t>
            </a:r>
          </a:p>
          <a:p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неякісний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посадковий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матеріал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</a:t>
            </a:r>
          </a:p>
          <a:p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механічні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травми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саджанця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</a:t>
            </a:r>
          </a:p>
          <a:p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нерозвинена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коренева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система,</a:t>
            </a:r>
          </a:p>
          <a:p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недолік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певних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поживних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речовин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</a:t>
            </a:r>
          </a:p>
          <a:p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сонячний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опік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весняним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сонцем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коли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коріння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ще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не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функціонують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у холодному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ґрунті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</a:t>
            </a:r>
          </a:p>
          <a:p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весняні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заморозки,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викликають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розтріскування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та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відмирання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кори,</a:t>
            </a:r>
          </a:p>
          <a:p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надмірне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зволоження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(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навіть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застій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води)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кореневої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системи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та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інші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Цей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тип «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захворювань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» не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передається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іншим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саджанцям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і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його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можна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виправити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в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процесі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догляду за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рослинами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Після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всіх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процедур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такі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саджанці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і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дорослі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рослини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корисно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обробити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біологічними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препаратами. При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цьому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підвищиться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стійкість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рослин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до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несприятливих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факторів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навколишнього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середовища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і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погрішностей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у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догляді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З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препаратів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можна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рекомендувати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корневін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супер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гумісол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циркон,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імунодефіцит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силиплант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та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інші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сучасні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безпечні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для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здоров'я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людини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і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тварин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біологічно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активні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препарати</a:t>
            </a:r>
            <a:r>
              <a: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36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230351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Інфекційні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захворювання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хвойних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рослин</a:t>
            </a:r>
            <a:endParaRPr lang="ru-RU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PT Sans"/>
            </a:endParaRPr>
          </a:p>
          <a:p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Інфекційними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вважаються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захворювання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які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можуть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природним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або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штучним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шляхом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передаватися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іншим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рослинам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. До таких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захворювань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належать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почвообитающие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грибні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та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бактеріальні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хвороби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(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фузариозные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і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кореневі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гнилі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альтернаріоз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цвіль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інфекційне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всихання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гілок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іржа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, рак та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інші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).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Вищеперелічені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захворювання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властиві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плодовим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і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іншим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широколиственным культурам і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можуть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вражати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хвойники. Але у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хвойних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є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захворювання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властиві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тільки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для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цього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типу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рослинності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.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Це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шютт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(буре,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сніжне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справжнє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).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Збудником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хвороби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є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деякі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види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грибів-аскоміцетів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впроваджувані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в деревину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хвойних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і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викликають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загибель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рослин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PT Sans"/>
              </a:rPr>
              <a:t>.</a:t>
            </a:r>
            <a:endParaRPr lang="ru-RU" sz="1600" i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PT Sans"/>
            </a:endParaRPr>
          </a:p>
        </p:txBody>
      </p:sp>
      <p:pic>
        <p:nvPicPr>
          <p:cNvPr id="4098" name="Picture 2" descr="ÐÑÐ½Ð¾Ð²Ð½Ñ ÑÐ²Ð¾ÑÐ¾Ð±Ð¸ Ð´ÐµÐºÐ¾ÑÐ°ÑÐ¸Ð²Ð½Ð¸Ñ ÑÐ²Ð¾Ð¹Ð½Ð¸Ñ ÑÐ¾ÑÐ»Ð¸Ð½- Ð¥Ð²Ð¾Ð¹Ð½Ñ,ÑÑÑ,ÑÐ¾ÑÐ½Ð°,ÑÐ»ÑÐ²ÐµÑÑ,ÑÐ²Ð¾ÑÐ¾Ð±Ð¸,Ð´ÐµÑÐµÐ²,ÑÐ¾ÑÐ»Ð¸Ð½,Ð»ÑÐºÑÐ²Ð°Ð½Ð½Ñ,ÑÑÑÑ,ÑÐ¾ÑÐ½ÑÑÑ,ÑÐ²Ð¾Ñ,ÑÐ¾Ñ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538675"/>
            <a:ext cx="7272808" cy="404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528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81133" y="116632"/>
            <a:ext cx="5911347" cy="590931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1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Шютт</a:t>
            </a:r>
            <a:r>
              <a:rPr lang="ru-RU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буре, </a:t>
            </a:r>
            <a:r>
              <a:rPr lang="ru-RU" sz="1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сніжне</a:t>
            </a:r>
            <a:r>
              <a:rPr lang="ru-RU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ru-RU" sz="1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справжнє</a:t>
            </a:r>
            <a:endParaRPr lang="ru-RU" sz="1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Шютт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вражає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з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хвойних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ялиці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сосни,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ялиці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їли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кедри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кипарисовик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туї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sz="1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Розвиток</a:t>
            </a:r>
            <a:r>
              <a:rPr lang="ru-RU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sz="1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хвороби</a:t>
            </a:r>
            <a:endParaRPr lang="ru-RU" sz="1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Міцелій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грибка бурого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шютт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розвивається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під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снігом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при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температурі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+0,5*С і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вище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Після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сходження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снігу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на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хвойних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деревах видно бура,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уражена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хворобою хвоя. На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хворий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хвої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добре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помітний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чорно-сірий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паутинистий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наліт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–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розрісся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міцелій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Якщо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придивитися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(через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збільшувальне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скло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)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чітко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видно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чорні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точки –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плодові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тіла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гриба-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збудника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Особливо сильно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уражуються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молоді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рослини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з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ослабленим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після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пересадки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імунітетом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На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ялівці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шютт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проявляється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на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старої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хвої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пізніше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– на початку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літа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Хвоя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набуває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жовто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-бурого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забарвлення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або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бурого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забарвлення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До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кінця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літа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на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кінчиках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хвої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помітні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темні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точки –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плодові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тіла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спорами гриба.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Найкраще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гриб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розвивається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у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вологих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умовах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на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ослаблених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рослинах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Міцелій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швидко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заповнює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деревину,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відсікаючи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можливість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отримання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живлення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хвоєю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Хвоя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жовтіє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сохне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майже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не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опадає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Сумки з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дозрілими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спорами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швидко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поширюються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в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повітряному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середовищі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і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вражають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здорову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хвою.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Сніг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створює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необхідні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умови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для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перезимівлі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При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весняному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повільному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таненні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снігу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хвороба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отримує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можливість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для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подальшого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швидкого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поширення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хвороби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Даний і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сніжне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шютт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вражає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різні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види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сосни.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Шкідливий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гриб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розвивається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при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температурі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близько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0*З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під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снігом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Протягом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весняного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і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ранньолітнього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періоду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гриб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інтенсивно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росте,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вражаючи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деревину.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Восени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дозрівають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спороносні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сумки.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Уражена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хвоя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жовтіє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стає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червоно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-бурою. Дерева, особливо </a:t>
            </a:r>
            <a:r>
              <a:rPr lang="ru-RU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молоді</a:t>
            </a:r>
            <a:r>
              <a:rPr lang="ru-RU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гинуть.</a:t>
            </a:r>
          </a:p>
        </p:txBody>
      </p:sp>
      <p:pic>
        <p:nvPicPr>
          <p:cNvPr id="5122" name="Picture 2" descr="ÐÑÐ½Ð¾Ð²Ð½Ñ ÑÐ²Ð¾ÑÐ¾Ð±Ð¸ Ð´ÐµÐºÐ¾ÑÐ°ÑÐ¸Ð²Ð½Ð¸Ñ ÑÐ²Ð¾Ð¹Ð½Ð¸Ñ ÑÐ¾ÑÐ»Ð¸Ð½- Ð¥Ð²Ð¾Ð¹Ð½Ñ,ÑÑÑ,ÑÐ¾ÑÐ½Ð°,ÑÐ»ÑÐ²ÐµÑÑ,ÑÐ²Ð¾ÑÐ¾Ð±Ð¸,Ð´ÐµÑÐµÐ²,ÑÐ¾ÑÐ»Ð¸Ð½,Ð»ÑÐºÑÐ²Ð°Ð½Ð½Ñ,ÑÑÑÑ,ÑÐ¾ÑÐ½ÑÑÑ,ÑÐ²Ð¾Ñ,ÑÐ¾Ñ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2873629" cy="5909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00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32242"/>
            <a:ext cx="8712968" cy="4778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50" b="1" dirty="0" err="1">
                <a:solidFill>
                  <a:srgbClr val="FF0000"/>
                </a:solidFill>
              </a:rPr>
              <a:t>Захист</a:t>
            </a:r>
            <a:r>
              <a:rPr lang="ru-RU" sz="1450" b="1" dirty="0">
                <a:solidFill>
                  <a:srgbClr val="FF0000"/>
                </a:solidFill>
              </a:rPr>
              <a:t> </a:t>
            </a:r>
            <a:r>
              <a:rPr lang="ru-RU" sz="1450" b="1" dirty="0" err="1">
                <a:solidFill>
                  <a:srgbClr val="FF0000"/>
                </a:solidFill>
              </a:rPr>
              <a:t>хвойних</a:t>
            </a:r>
            <a:r>
              <a:rPr lang="ru-RU" sz="1450" b="1" dirty="0">
                <a:solidFill>
                  <a:srgbClr val="FF0000"/>
                </a:solidFill>
              </a:rPr>
              <a:t> </a:t>
            </a:r>
            <a:r>
              <a:rPr lang="ru-RU" sz="1450" b="1" dirty="0" err="1">
                <a:solidFill>
                  <a:srgbClr val="FF0000"/>
                </a:solidFill>
              </a:rPr>
              <a:t>від</a:t>
            </a:r>
            <a:r>
              <a:rPr lang="ru-RU" sz="1450" b="1" dirty="0">
                <a:solidFill>
                  <a:srgbClr val="FF0000"/>
                </a:solidFill>
              </a:rPr>
              <a:t> </a:t>
            </a:r>
            <a:r>
              <a:rPr lang="ru-RU" sz="1450" b="1" dirty="0" err="1">
                <a:solidFill>
                  <a:srgbClr val="FF0000"/>
                </a:solidFill>
              </a:rPr>
              <a:t>шютт</a:t>
            </a:r>
            <a:endParaRPr lang="ru-RU" sz="1450" b="1" dirty="0">
              <a:solidFill>
                <a:srgbClr val="FF0000"/>
              </a:solidFill>
            </a:endParaRPr>
          </a:p>
          <a:p>
            <a:r>
              <a:rPr lang="ru-RU" sz="1450" dirty="0" err="1"/>
              <a:t>Позитивні</a:t>
            </a:r>
            <a:r>
              <a:rPr lang="ru-RU" sz="1450" dirty="0"/>
              <a:t> </a:t>
            </a:r>
            <a:r>
              <a:rPr lang="ru-RU" sz="1450" dirty="0" err="1"/>
              <a:t>результати</a:t>
            </a:r>
            <a:r>
              <a:rPr lang="ru-RU" sz="1450" dirty="0"/>
              <a:t> </a:t>
            </a:r>
            <a:r>
              <a:rPr lang="ru-RU" sz="1450" dirty="0" err="1"/>
              <a:t>забезпечують</a:t>
            </a:r>
            <a:r>
              <a:rPr lang="ru-RU" sz="1450" dirty="0"/>
              <a:t> </a:t>
            </a:r>
            <a:r>
              <a:rPr lang="ru-RU" sz="1450" dirty="0" err="1"/>
              <a:t>комплексні</a:t>
            </a:r>
            <a:r>
              <a:rPr lang="ru-RU" sz="1450" dirty="0"/>
              <a:t> заходи </a:t>
            </a:r>
            <a:r>
              <a:rPr lang="ru-RU" sz="1450" dirty="0" err="1"/>
              <a:t>захисту</a:t>
            </a:r>
            <a:r>
              <a:rPr lang="ru-RU" sz="1450" dirty="0"/>
              <a:t>.</a:t>
            </a:r>
          </a:p>
          <a:p>
            <a:r>
              <a:rPr lang="ru-RU" sz="1450" dirty="0"/>
              <a:t>На </a:t>
            </a:r>
            <a:r>
              <a:rPr lang="ru-RU" sz="1450" dirty="0" err="1"/>
              <a:t>дачних</a:t>
            </a:r>
            <a:r>
              <a:rPr lang="ru-RU" sz="1450" dirty="0"/>
              <a:t> та </a:t>
            </a:r>
            <a:r>
              <a:rPr lang="ru-RU" sz="1450" dirty="0" err="1"/>
              <a:t>інших</a:t>
            </a:r>
            <a:r>
              <a:rPr lang="ru-RU" sz="1450" dirty="0"/>
              <a:t> </a:t>
            </a:r>
            <a:r>
              <a:rPr lang="ru-RU" sz="1450" dirty="0" err="1"/>
              <a:t>ділянках</a:t>
            </a:r>
            <a:r>
              <a:rPr lang="ru-RU" sz="1450" dirty="0"/>
              <a:t> </a:t>
            </a:r>
            <a:r>
              <a:rPr lang="ru-RU" sz="1450" dirty="0" err="1"/>
              <a:t>висаджують</a:t>
            </a:r>
            <a:r>
              <a:rPr lang="ru-RU" sz="1450" dirty="0"/>
              <a:t>, </a:t>
            </a:r>
            <a:r>
              <a:rPr lang="ru-RU" sz="1450" dirty="0" err="1"/>
              <a:t>стійкі</a:t>
            </a:r>
            <a:r>
              <a:rPr lang="ru-RU" sz="1450" dirty="0"/>
              <a:t> до </a:t>
            </a:r>
            <a:r>
              <a:rPr lang="ru-RU" sz="1450" dirty="0" err="1"/>
              <a:t>ураження</a:t>
            </a:r>
            <a:r>
              <a:rPr lang="ru-RU" sz="1450" dirty="0"/>
              <a:t> </a:t>
            </a:r>
            <a:r>
              <a:rPr lang="ru-RU" sz="1450" dirty="0" err="1"/>
              <a:t>шютт</a:t>
            </a:r>
            <a:r>
              <a:rPr lang="ru-RU" sz="1450" dirty="0"/>
              <a:t> </a:t>
            </a:r>
            <a:r>
              <a:rPr lang="ru-RU" sz="1450" dirty="0" err="1"/>
              <a:t>види</a:t>
            </a:r>
            <a:r>
              <a:rPr lang="ru-RU" sz="1450" dirty="0"/>
              <a:t> </a:t>
            </a:r>
            <a:r>
              <a:rPr lang="ru-RU" sz="1450" dirty="0" err="1"/>
              <a:t>хвойних</a:t>
            </a:r>
            <a:r>
              <a:rPr lang="ru-RU" sz="1450" dirty="0"/>
              <a:t>.</a:t>
            </a:r>
          </a:p>
          <a:p>
            <a:r>
              <a:rPr lang="ru-RU" sz="1450" dirty="0" err="1"/>
              <a:t>Молоді</a:t>
            </a:r>
            <a:r>
              <a:rPr lang="ru-RU" sz="1450" dirty="0"/>
              <a:t> </a:t>
            </a:r>
            <a:r>
              <a:rPr lang="ru-RU" sz="1450" dirty="0" err="1"/>
              <a:t>сіянці</a:t>
            </a:r>
            <a:r>
              <a:rPr lang="ru-RU" sz="1450" dirty="0"/>
              <a:t> </a:t>
            </a:r>
            <a:r>
              <a:rPr lang="ru-RU" sz="1450" dirty="0" err="1"/>
              <a:t>повинні</a:t>
            </a:r>
            <a:r>
              <a:rPr lang="ru-RU" sz="1450" dirty="0"/>
              <a:t> </a:t>
            </a:r>
            <a:r>
              <a:rPr lang="ru-RU" sz="1450" dirty="0" err="1"/>
              <a:t>мати</a:t>
            </a:r>
            <a:r>
              <a:rPr lang="ru-RU" sz="1450" dirty="0"/>
              <a:t> </a:t>
            </a:r>
            <a:r>
              <a:rPr lang="ru-RU" sz="1450" dirty="0" err="1"/>
              <a:t>значну</a:t>
            </a:r>
            <a:r>
              <a:rPr lang="ru-RU" sz="1450" dirty="0"/>
              <a:t> </a:t>
            </a:r>
            <a:r>
              <a:rPr lang="ru-RU" sz="1450" dirty="0" err="1"/>
              <a:t>ізоляцію</a:t>
            </a:r>
            <a:r>
              <a:rPr lang="ru-RU" sz="1450" dirty="0"/>
              <a:t> </a:t>
            </a:r>
            <a:r>
              <a:rPr lang="ru-RU" sz="1450" dirty="0" err="1"/>
              <a:t>від</a:t>
            </a:r>
            <a:r>
              <a:rPr lang="ru-RU" sz="1450" dirty="0"/>
              <a:t> </a:t>
            </a:r>
            <a:r>
              <a:rPr lang="ru-RU" sz="1450" dirty="0" err="1"/>
              <a:t>дорослих</a:t>
            </a:r>
            <a:r>
              <a:rPr lang="ru-RU" sz="1450" dirty="0"/>
              <a:t> дерев і </a:t>
            </a:r>
            <a:r>
              <a:rPr lang="ru-RU" sz="1450" dirty="0" err="1"/>
              <a:t>кущів</a:t>
            </a:r>
            <a:r>
              <a:rPr lang="ru-RU" sz="1450" dirty="0"/>
              <a:t> </a:t>
            </a:r>
            <a:r>
              <a:rPr lang="ru-RU" sz="1450" dirty="0" err="1"/>
              <a:t>хвойних</a:t>
            </a:r>
            <a:r>
              <a:rPr lang="ru-RU" sz="1450" dirty="0"/>
              <a:t> </a:t>
            </a:r>
            <a:r>
              <a:rPr lang="ru-RU" sz="1450" dirty="0" err="1"/>
              <a:t>порід</a:t>
            </a:r>
            <a:r>
              <a:rPr lang="ru-RU" sz="1450" dirty="0"/>
              <a:t>.</a:t>
            </a:r>
          </a:p>
          <a:p>
            <a:r>
              <a:rPr lang="ru-RU" sz="1450" dirty="0"/>
              <a:t>На </a:t>
            </a:r>
            <a:r>
              <a:rPr lang="ru-RU" sz="1450" dirty="0" err="1"/>
              <a:t>дачних</a:t>
            </a:r>
            <a:r>
              <a:rPr lang="ru-RU" sz="1450" dirty="0"/>
              <a:t> </a:t>
            </a:r>
            <a:r>
              <a:rPr lang="ru-RU" sz="1450" dirty="0" err="1"/>
              <a:t>ділянках</a:t>
            </a:r>
            <a:r>
              <a:rPr lang="ru-RU" sz="1450" dirty="0"/>
              <a:t> </a:t>
            </a:r>
            <a:r>
              <a:rPr lang="ru-RU" sz="1450" dirty="0" err="1"/>
              <a:t>восени</a:t>
            </a:r>
            <a:r>
              <a:rPr lang="ru-RU" sz="1450" dirty="0"/>
              <a:t> </a:t>
            </a:r>
            <a:r>
              <a:rPr lang="ru-RU" sz="1450" dirty="0" err="1"/>
              <a:t>обов'язково</a:t>
            </a:r>
            <a:r>
              <a:rPr lang="ru-RU" sz="1450" dirty="0"/>
              <a:t> </a:t>
            </a:r>
            <a:r>
              <a:rPr lang="ru-RU" sz="1450" dirty="0" err="1"/>
              <a:t>прибирають</a:t>
            </a:r>
            <a:r>
              <a:rPr lang="ru-RU" sz="1450" dirty="0"/>
              <a:t> опале </a:t>
            </a:r>
            <a:r>
              <a:rPr lang="ru-RU" sz="1450" dirty="0" err="1"/>
              <a:t>хвору</a:t>
            </a:r>
            <a:r>
              <a:rPr lang="ru-RU" sz="1450" dirty="0"/>
              <a:t> хвою, </a:t>
            </a:r>
            <a:r>
              <a:rPr lang="ru-RU" sz="1450" dirty="0" err="1"/>
              <a:t>обрізають</a:t>
            </a:r>
            <a:r>
              <a:rPr lang="ru-RU" sz="1450" dirty="0"/>
              <a:t> </a:t>
            </a:r>
            <a:r>
              <a:rPr lang="ru-RU" sz="1450" dirty="0" err="1"/>
              <a:t>хворі</a:t>
            </a:r>
            <a:r>
              <a:rPr lang="ru-RU" sz="1450" dirty="0"/>
              <a:t> та </a:t>
            </a:r>
            <a:r>
              <a:rPr lang="ru-RU" sz="1450" dirty="0" err="1"/>
              <a:t>сухі</a:t>
            </a:r>
            <a:r>
              <a:rPr lang="ru-RU" sz="1450" dirty="0"/>
              <a:t> </a:t>
            </a:r>
            <a:r>
              <a:rPr lang="ru-RU" sz="1450" dirty="0" err="1"/>
              <a:t>гілки</a:t>
            </a:r>
            <a:r>
              <a:rPr lang="ru-RU" sz="1450" dirty="0"/>
              <a:t>. </a:t>
            </a:r>
            <a:r>
              <a:rPr lang="ru-RU" sz="1450" dirty="0" err="1"/>
              <a:t>Відходи</a:t>
            </a:r>
            <a:r>
              <a:rPr lang="ru-RU" sz="1450" dirty="0"/>
              <a:t> </a:t>
            </a:r>
            <a:r>
              <a:rPr lang="ru-RU" sz="1450" dirty="0" err="1"/>
              <a:t>спалюють</a:t>
            </a:r>
            <a:r>
              <a:rPr lang="ru-RU" sz="1450" dirty="0"/>
              <a:t>.</a:t>
            </a:r>
          </a:p>
          <a:p>
            <a:r>
              <a:rPr lang="ru-RU" sz="1450" dirty="0" err="1"/>
              <a:t>протягом</a:t>
            </a:r>
            <a:r>
              <a:rPr lang="ru-RU" sz="1450" dirty="0"/>
              <a:t> </a:t>
            </a:r>
            <a:r>
              <a:rPr lang="ru-RU" sz="1450" dirty="0" err="1"/>
              <a:t>літа</a:t>
            </a:r>
            <a:r>
              <a:rPr lang="ru-RU" sz="1450" dirty="0"/>
              <a:t> з </a:t>
            </a:r>
            <a:r>
              <a:rPr lang="ru-RU" sz="1450" dirty="0" err="1"/>
              <a:t>профілактичною</a:t>
            </a:r>
            <a:r>
              <a:rPr lang="ru-RU" sz="1450" dirty="0"/>
              <a:t> і </a:t>
            </a:r>
            <a:r>
              <a:rPr lang="ru-RU" sz="1450" dirty="0" err="1"/>
              <a:t>лікувальною</a:t>
            </a:r>
            <a:r>
              <a:rPr lang="ru-RU" sz="1450" dirty="0"/>
              <a:t> метою хвойники </a:t>
            </a:r>
            <a:r>
              <a:rPr lang="ru-RU" sz="1450" dirty="0" err="1"/>
              <a:t>обробляють</a:t>
            </a:r>
            <a:r>
              <a:rPr lang="ru-RU" sz="1450" dirty="0"/>
              <a:t> 1-2% </a:t>
            </a:r>
            <a:r>
              <a:rPr lang="ru-RU" sz="1450" dirty="0" err="1"/>
              <a:t>бордоською</a:t>
            </a:r>
            <a:r>
              <a:rPr lang="ru-RU" sz="1450" dirty="0"/>
              <a:t> </a:t>
            </a:r>
            <a:r>
              <a:rPr lang="ru-RU" sz="1450" dirty="0" err="1"/>
              <a:t>рідиною</a:t>
            </a:r>
            <a:r>
              <a:rPr lang="ru-RU" sz="1450" dirty="0"/>
              <a:t> </a:t>
            </a:r>
            <a:r>
              <a:rPr lang="ru-RU" sz="1450" dirty="0" err="1"/>
              <a:t>або</a:t>
            </a:r>
            <a:r>
              <a:rPr lang="ru-RU" sz="1450" dirty="0"/>
              <a:t> </a:t>
            </a:r>
            <a:r>
              <a:rPr lang="ru-RU" sz="1450" dirty="0" err="1"/>
              <a:t>іншими</a:t>
            </a:r>
            <a:r>
              <a:rPr lang="ru-RU" sz="1450" dirty="0"/>
              <a:t> </a:t>
            </a:r>
            <a:r>
              <a:rPr lang="ru-RU" sz="1450" dirty="0" err="1"/>
              <a:t>мідьвмісними</a:t>
            </a:r>
            <a:r>
              <a:rPr lang="ru-RU" sz="1450" dirty="0"/>
              <a:t> препаратами, </a:t>
            </a:r>
            <a:r>
              <a:rPr lang="ru-RU" sz="1450" dirty="0" err="1"/>
              <a:t>змішуючи</a:t>
            </a:r>
            <a:r>
              <a:rPr lang="ru-RU" sz="1450" dirty="0"/>
              <a:t> </a:t>
            </a:r>
            <a:r>
              <a:rPr lang="ru-RU" sz="1450" dirty="0" err="1"/>
              <a:t>їх</a:t>
            </a:r>
            <a:r>
              <a:rPr lang="ru-RU" sz="1450" dirty="0"/>
              <a:t> з </a:t>
            </a:r>
            <a:r>
              <a:rPr lang="ru-RU" sz="1450" dirty="0" err="1"/>
              <a:t>обробкою</a:t>
            </a:r>
            <a:r>
              <a:rPr lang="ru-RU" sz="1450" dirty="0"/>
              <a:t> </a:t>
            </a:r>
            <a:r>
              <a:rPr lang="ru-RU" sz="1450" dirty="0" err="1"/>
              <a:t>фунгіцидними</a:t>
            </a:r>
            <a:r>
              <a:rPr lang="ru-RU" sz="1450" dirty="0"/>
              <a:t> препаратами (скор, ХОМ, </a:t>
            </a:r>
            <a:r>
              <a:rPr lang="ru-RU" sz="1450" dirty="0" err="1"/>
              <a:t>Абига-Пік</a:t>
            </a:r>
            <a:r>
              <a:rPr lang="ru-RU" sz="1450" dirty="0"/>
              <a:t>, </a:t>
            </a:r>
            <a:r>
              <a:rPr lang="ru-RU" sz="1450" dirty="0" err="1"/>
              <a:t>чистоцвет</a:t>
            </a:r>
            <a:r>
              <a:rPr lang="ru-RU" sz="1450" dirty="0"/>
              <a:t>, </a:t>
            </a:r>
            <a:r>
              <a:rPr lang="ru-RU" sz="1450" dirty="0" err="1"/>
              <a:t>вапняно-сірчаний</a:t>
            </a:r>
            <a:r>
              <a:rPr lang="ru-RU" sz="1450" dirty="0"/>
              <a:t> </a:t>
            </a:r>
            <a:r>
              <a:rPr lang="ru-RU" sz="1450" dirty="0" err="1"/>
              <a:t>відвар</a:t>
            </a:r>
            <a:r>
              <a:rPr lang="ru-RU" sz="1450" dirty="0"/>
              <a:t> і </a:t>
            </a:r>
            <a:r>
              <a:rPr lang="ru-RU" sz="1450" dirty="0" err="1"/>
              <a:t>іншими</a:t>
            </a:r>
            <a:r>
              <a:rPr lang="ru-RU" sz="1450" dirty="0"/>
              <a:t>). З </a:t>
            </a:r>
            <a:r>
              <a:rPr lang="ru-RU" sz="1450" dirty="0" err="1"/>
              <a:t>профілактичною</a:t>
            </a:r>
            <a:r>
              <a:rPr lang="ru-RU" sz="1450" dirty="0"/>
              <a:t> метою </a:t>
            </a:r>
            <a:r>
              <a:rPr lang="ru-RU" sz="1450" dirty="0" err="1"/>
              <a:t>проводять</a:t>
            </a:r>
            <a:r>
              <a:rPr lang="ru-RU" sz="1450" dirty="0"/>
              <a:t> </a:t>
            </a:r>
            <a:r>
              <a:rPr lang="ru-RU" sz="1450" dirty="0" err="1"/>
              <a:t>весняну</a:t>
            </a:r>
            <a:r>
              <a:rPr lang="ru-RU" sz="1450" dirty="0"/>
              <a:t> </a:t>
            </a:r>
            <a:r>
              <a:rPr lang="ru-RU" sz="1450" dirty="0" err="1"/>
              <a:t>обробку</a:t>
            </a:r>
            <a:r>
              <a:rPr lang="ru-RU" sz="1450" dirty="0"/>
              <a:t>, а </a:t>
            </a:r>
            <a:r>
              <a:rPr lang="ru-RU" sz="1450" dirty="0" err="1"/>
              <a:t>хворі</a:t>
            </a:r>
            <a:r>
              <a:rPr lang="ru-RU" sz="1450" dirty="0"/>
              <a:t> </a:t>
            </a:r>
            <a:r>
              <a:rPr lang="ru-RU" sz="1450" dirty="0" err="1"/>
              <a:t>рослини</a:t>
            </a:r>
            <a:r>
              <a:rPr lang="ru-RU" sz="1450" dirty="0"/>
              <a:t> </a:t>
            </a:r>
            <a:r>
              <a:rPr lang="ru-RU" sz="1450" dirty="0" err="1"/>
              <a:t>обробляють</a:t>
            </a:r>
            <a:r>
              <a:rPr lang="ru-RU" sz="1450" dirty="0"/>
              <a:t> через 10-15-20 </a:t>
            </a:r>
            <a:r>
              <a:rPr lang="ru-RU" sz="1450" dirty="0" err="1"/>
              <a:t>днів</a:t>
            </a:r>
            <a:r>
              <a:rPr lang="ru-RU" sz="1450" dirty="0"/>
              <a:t> препаратами в дозах </a:t>
            </a:r>
            <a:r>
              <a:rPr lang="ru-RU" sz="1450" dirty="0" err="1"/>
              <a:t>згідно</a:t>
            </a:r>
            <a:r>
              <a:rPr lang="ru-RU" sz="1450" dirty="0"/>
              <a:t> </a:t>
            </a:r>
            <a:r>
              <a:rPr lang="ru-RU" sz="1450" dirty="0" err="1"/>
              <a:t>рекомендацій</a:t>
            </a:r>
            <a:r>
              <a:rPr lang="ru-RU" sz="1450" dirty="0"/>
              <a:t>. </a:t>
            </a:r>
            <a:r>
              <a:rPr lang="ru-RU" sz="1450" dirty="0" err="1"/>
              <a:t>Можна</a:t>
            </a:r>
            <a:r>
              <a:rPr lang="ru-RU" sz="1450" dirty="0"/>
              <a:t> </a:t>
            </a:r>
            <a:r>
              <a:rPr lang="ru-RU" sz="1450" dirty="0" err="1"/>
              <a:t>виконувати</a:t>
            </a:r>
            <a:r>
              <a:rPr lang="ru-RU" sz="1450" dirty="0"/>
              <a:t> </a:t>
            </a:r>
            <a:r>
              <a:rPr lang="ru-RU" sz="1450" dirty="0" err="1"/>
              <a:t>обробки</a:t>
            </a:r>
            <a:r>
              <a:rPr lang="ru-RU" sz="1450" dirty="0"/>
              <a:t> </a:t>
            </a:r>
            <a:r>
              <a:rPr lang="ru-RU" sz="1450" dirty="0" err="1"/>
              <a:t>хвойників</a:t>
            </a:r>
            <a:r>
              <a:rPr lang="ru-RU" sz="1450" dirty="0"/>
              <a:t> </a:t>
            </a:r>
            <a:r>
              <a:rPr lang="ru-RU" sz="1450" dirty="0" err="1"/>
              <a:t>баковими</a:t>
            </a:r>
            <a:r>
              <a:rPr lang="ru-RU" sz="1450" dirty="0"/>
              <a:t> </a:t>
            </a:r>
            <a:r>
              <a:rPr lang="ru-RU" sz="1450" dirty="0" err="1"/>
              <a:t>сумішами</a:t>
            </a:r>
            <a:r>
              <a:rPr lang="ru-RU" sz="1450" dirty="0"/>
              <a:t>, </a:t>
            </a:r>
            <a:r>
              <a:rPr lang="ru-RU" sz="1450" dirty="0" err="1"/>
              <a:t>попередньо</a:t>
            </a:r>
            <a:r>
              <a:rPr lang="ru-RU" sz="1450" dirty="0"/>
              <a:t> </a:t>
            </a:r>
            <a:r>
              <a:rPr lang="ru-RU" sz="1450" dirty="0" err="1"/>
              <a:t>перевіривши</a:t>
            </a:r>
            <a:r>
              <a:rPr lang="ru-RU" sz="1450" dirty="0"/>
              <a:t> </a:t>
            </a:r>
            <a:r>
              <a:rPr lang="ru-RU" sz="1450" dirty="0" err="1"/>
              <a:t>препарати</a:t>
            </a:r>
            <a:r>
              <a:rPr lang="ru-RU" sz="1450" dirty="0"/>
              <a:t> на </a:t>
            </a:r>
            <a:r>
              <a:rPr lang="ru-RU" sz="1450" dirty="0" err="1"/>
              <a:t>сумісність</a:t>
            </a:r>
            <a:r>
              <a:rPr lang="ru-RU" sz="1450" dirty="0"/>
              <a:t>. Препаратами </a:t>
            </a:r>
            <a:r>
              <a:rPr lang="ru-RU" sz="1450" dirty="0" err="1"/>
              <a:t>обробляють</a:t>
            </a:r>
            <a:r>
              <a:rPr lang="ru-RU" sz="1450" dirty="0"/>
              <a:t> не </a:t>
            </a:r>
            <a:r>
              <a:rPr lang="ru-RU" sz="1450" dirty="0" err="1"/>
              <a:t>тільки</a:t>
            </a:r>
            <a:r>
              <a:rPr lang="ru-RU" sz="1450" dirty="0"/>
              <a:t> </a:t>
            </a:r>
            <a:r>
              <a:rPr lang="ru-RU" sz="1450" dirty="0" err="1"/>
              <a:t>рослини</a:t>
            </a:r>
            <a:r>
              <a:rPr lang="ru-RU" sz="1450" dirty="0"/>
              <a:t>, але й грунт. </a:t>
            </a:r>
            <a:r>
              <a:rPr lang="ru-RU" sz="1450" dirty="0" err="1"/>
              <a:t>Добрі</a:t>
            </a:r>
            <a:r>
              <a:rPr lang="ru-RU" sz="1450" dirty="0"/>
              <a:t> </a:t>
            </a:r>
            <a:r>
              <a:rPr lang="ru-RU" sz="1450" dirty="0" err="1"/>
              <a:t>результати</a:t>
            </a:r>
            <a:r>
              <a:rPr lang="ru-RU" sz="1450" dirty="0"/>
              <a:t> </a:t>
            </a:r>
            <a:r>
              <a:rPr lang="ru-RU" sz="1450" dirty="0" err="1"/>
              <a:t>забезпечує</a:t>
            </a:r>
            <a:r>
              <a:rPr lang="ru-RU" sz="1450" dirty="0"/>
              <a:t> </a:t>
            </a:r>
            <a:r>
              <a:rPr lang="ru-RU" sz="1450" dirty="0" err="1"/>
              <a:t>обробка</a:t>
            </a:r>
            <a:r>
              <a:rPr lang="ru-RU" sz="1450" dirty="0"/>
              <a:t> грунту і </a:t>
            </a:r>
            <a:r>
              <a:rPr lang="ru-RU" sz="1450" dirty="0" err="1"/>
              <a:t>надземної</a:t>
            </a:r>
            <a:r>
              <a:rPr lang="ru-RU" sz="1450" dirty="0"/>
              <a:t> </a:t>
            </a:r>
            <a:r>
              <a:rPr lang="ru-RU" sz="1450" dirty="0" err="1"/>
              <a:t>частини</a:t>
            </a:r>
            <a:r>
              <a:rPr lang="ru-RU" sz="1450" dirty="0"/>
              <a:t> </a:t>
            </a:r>
            <a:r>
              <a:rPr lang="ru-RU" sz="1450" dirty="0" err="1"/>
              <a:t>биофунгицидами</a:t>
            </a:r>
            <a:r>
              <a:rPr lang="ru-RU" sz="1450" dirty="0"/>
              <a:t> </a:t>
            </a:r>
            <a:r>
              <a:rPr lang="ru-RU" sz="1450" dirty="0" err="1"/>
              <a:t>фитоспорином</a:t>
            </a:r>
            <a:r>
              <a:rPr lang="ru-RU" sz="1450" dirty="0"/>
              <a:t>, </a:t>
            </a:r>
            <a:r>
              <a:rPr lang="ru-RU" sz="1450" dirty="0" err="1"/>
              <a:t>гамаиром</a:t>
            </a:r>
            <a:r>
              <a:rPr lang="ru-RU" sz="1450" dirty="0"/>
              <a:t>, </a:t>
            </a:r>
            <a:r>
              <a:rPr lang="ru-RU" sz="1450" dirty="0" err="1"/>
              <a:t>планриз</a:t>
            </a:r>
            <a:r>
              <a:rPr lang="ru-RU" sz="1450" dirty="0"/>
              <a:t>.</a:t>
            </a:r>
          </a:p>
          <a:p>
            <a:r>
              <a:rPr lang="ru-RU" sz="1450" b="1" dirty="0" err="1">
                <a:solidFill>
                  <a:srgbClr val="FF0000"/>
                </a:solidFill>
              </a:rPr>
              <a:t>Фузаріоз</a:t>
            </a:r>
            <a:r>
              <a:rPr lang="ru-RU" sz="1450" b="1" dirty="0">
                <a:solidFill>
                  <a:srgbClr val="FF0000"/>
                </a:solidFill>
              </a:rPr>
              <a:t> і </a:t>
            </a:r>
            <a:r>
              <a:rPr lang="ru-RU" sz="1450" b="1" dirty="0" err="1">
                <a:solidFill>
                  <a:srgbClr val="FF0000"/>
                </a:solidFill>
              </a:rPr>
              <a:t>кореневі</a:t>
            </a:r>
            <a:r>
              <a:rPr lang="ru-RU" sz="1450" b="1" dirty="0">
                <a:solidFill>
                  <a:srgbClr val="FF0000"/>
                </a:solidFill>
              </a:rPr>
              <a:t> </a:t>
            </a:r>
            <a:r>
              <a:rPr lang="ru-RU" sz="1450" b="1" dirty="0" err="1">
                <a:solidFill>
                  <a:srgbClr val="FF0000"/>
                </a:solidFill>
              </a:rPr>
              <a:t>гнилі</a:t>
            </a:r>
            <a:r>
              <a:rPr lang="ru-RU" sz="1450" b="1" dirty="0">
                <a:solidFill>
                  <a:srgbClr val="FF0000"/>
                </a:solidFill>
              </a:rPr>
              <a:t> </a:t>
            </a:r>
            <a:r>
              <a:rPr lang="ru-RU" sz="1450" b="1" dirty="0" err="1">
                <a:solidFill>
                  <a:srgbClr val="FF0000"/>
                </a:solidFill>
              </a:rPr>
              <a:t>хвойних</a:t>
            </a:r>
            <a:r>
              <a:rPr lang="ru-RU" sz="1450" b="1" dirty="0">
                <a:solidFill>
                  <a:srgbClr val="FF0000"/>
                </a:solidFill>
              </a:rPr>
              <a:t> </a:t>
            </a:r>
            <a:r>
              <a:rPr lang="ru-RU" sz="1450" b="1" dirty="0" err="1">
                <a:solidFill>
                  <a:srgbClr val="FF0000"/>
                </a:solidFill>
              </a:rPr>
              <a:t>рослин</a:t>
            </a:r>
            <a:endParaRPr lang="ru-RU" sz="1450" b="1" dirty="0">
              <a:solidFill>
                <a:srgbClr val="FF0000"/>
              </a:solidFill>
            </a:endParaRPr>
          </a:p>
          <a:p>
            <a:r>
              <a:rPr lang="ru-RU" sz="1450" dirty="0" err="1"/>
              <a:t>Збудником</a:t>
            </a:r>
            <a:r>
              <a:rPr lang="ru-RU" sz="1450" dirty="0"/>
              <a:t> </a:t>
            </a:r>
            <a:r>
              <a:rPr lang="ru-RU" sz="1450" dirty="0" err="1"/>
              <a:t>фузаріозу</a:t>
            </a:r>
            <a:r>
              <a:rPr lang="ru-RU" sz="1450" dirty="0"/>
              <a:t> (трахеомикоз) і </a:t>
            </a:r>
            <a:r>
              <a:rPr lang="ru-RU" sz="1450" dirty="0" err="1"/>
              <a:t>кореневих</a:t>
            </a:r>
            <a:r>
              <a:rPr lang="ru-RU" sz="1450" dirty="0"/>
              <a:t> </a:t>
            </a:r>
            <a:r>
              <a:rPr lang="ru-RU" sz="1450" dirty="0" err="1"/>
              <a:t>гнилей</a:t>
            </a:r>
            <a:r>
              <a:rPr lang="ru-RU" sz="1450" dirty="0"/>
              <a:t> є </a:t>
            </a:r>
            <a:r>
              <a:rPr lang="ru-RU" sz="1450" dirty="0" err="1"/>
              <a:t>грунтові</a:t>
            </a:r>
            <a:r>
              <a:rPr lang="ru-RU" sz="1450" dirty="0"/>
              <a:t> </a:t>
            </a:r>
            <a:r>
              <a:rPr lang="ru-RU" sz="1450" dirty="0" err="1"/>
              <a:t>патогенні</a:t>
            </a:r>
            <a:r>
              <a:rPr lang="ru-RU" sz="1450" dirty="0"/>
              <a:t> </a:t>
            </a:r>
            <a:r>
              <a:rPr lang="ru-RU" sz="1450" dirty="0" err="1"/>
              <a:t>гриби</a:t>
            </a:r>
            <a:r>
              <a:rPr lang="ru-RU" sz="1450" dirty="0"/>
              <a:t>. </a:t>
            </a:r>
            <a:r>
              <a:rPr lang="ru-RU" sz="1450" dirty="0" err="1"/>
              <a:t>Уражаються</a:t>
            </a:r>
            <a:r>
              <a:rPr lang="ru-RU" sz="1450" dirty="0"/>
              <a:t> </a:t>
            </a:r>
            <a:r>
              <a:rPr lang="ru-RU" sz="1450" dirty="0" err="1"/>
              <a:t>найчастіше</a:t>
            </a:r>
            <a:r>
              <a:rPr lang="ru-RU" sz="1450" dirty="0"/>
              <a:t> </a:t>
            </a:r>
            <a:r>
              <a:rPr lang="ru-RU" sz="1450" dirty="0" err="1"/>
              <a:t>ялина</a:t>
            </a:r>
            <a:r>
              <a:rPr lang="ru-RU" sz="1450" dirty="0"/>
              <a:t>, </a:t>
            </a:r>
            <a:r>
              <a:rPr lang="ru-RU" sz="1450" dirty="0" err="1"/>
              <a:t>ялиця</a:t>
            </a:r>
            <a:r>
              <a:rPr lang="ru-RU" sz="1450" dirty="0"/>
              <a:t>, сосна, </a:t>
            </a:r>
            <a:r>
              <a:rPr lang="ru-RU" sz="1450" dirty="0" err="1"/>
              <a:t>модрина</a:t>
            </a:r>
            <a:r>
              <a:rPr lang="ru-RU" sz="1450" dirty="0"/>
              <a:t>. </a:t>
            </a:r>
            <a:r>
              <a:rPr lang="ru-RU" sz="1450" dirty="0" err="1"/>
              <a:t>Зовні</a:t>
            </a:r>
            <a:r>
              <a:rPr lang="ru-RU" sz="1450" dirty="0"/>
              <a:t> хвороба на </a:t>
            </a:r>
            <a:r>
              <a:rPr lang="ru-RU" sz="1450" dirty="0" err="1"/>
              <a:t>дорослих</a:t>
            </a:r>
            <a:r>
              <a:rPr lang="ru-RU" sz="1450" dirty="0"/>
              <a:t> деревах і </a:t>
            </a:r>
            <a:r>
              <a:rPr lang="ru-RU" sz="1450" dirty="0" err="1"/>
              <a:t>чагарниках</a:t>
            </a:r>
            <a:r>
              <a:rPr lang="ru-RU" sz="1450" dirty="0"/>
              <a:t> </a:t>
            </a:r>
            <a:r>
              <a:rPr lang="ru-RU" sz="1450" dirty="0" err="1"/>
              <a:t>проявляється</a:t>
            </a:r>
            <a:r>
              <a:rPr lang="ru-RU" sz="1450" dirty="0"/>
              <a:t> в </a:t>
            </a:r>
            <a:r>
              <a:rPr lang="ru-RU" sz="1450" dirty="0" err="1"/>
              <a:t>почервонінні</a:t>
            </a:r>
            <a:r>
              <a:rPr lang="ru-RU" sz="1450" dirty="0"/>
              <a:t> </a:t>
            </a:r>
            <a:r>
              <a:rPr lang="ru-RU" sz="1450" dirty="0" err="1"/>
              <a:t>хвої</a:t>
            </a:r>
            <a:r>
              <a:rPr lang="ru-RU" sz="1450" dirty="0"/>
              <a:t> та </a:t>
            </a:r>
            <a:r>
              <a:rPr lang="ru-RU" sz="1450" dirty="0" err="1"/>
              <a:t>її</a:t>
            </a:r>
            <a:r>
              <a:rPr lang="ru-RU" sz="1450" dirty="0"/>
              <a:t> осыпании. </a:t>
            </a:r>
            <a:r>
              <a:rPr lang="ru-RU" sz="1450" dirty="0" err="1"/>
              <a:t>Особливістю</a:t>
            </a:r>
            <a:r>
              <a:rPr lang="ru-RU" sz="1450" dirty="0"/>
              <a:t> є </a:t>
            </a:r>
            <a:r>
              <a:rPr lang="ru-RU" sz="1450" dirty="0" err="1"/>
              <a:t>захворювання</a:t>
            </a:r>
            <a:r>
              <a:rPr lang="ru-RU" sz="1450" dirty="0"/>
              <a:t> </a:t>
            </a:r>
            <a:r>
              <a:rPr lang="ru-RU" sz="1450" dirty="0" err="1"/>
              <a:t>середньої</a:t>
            </a:r>
            <a:r>
              <a:rPr lang="ru-RU" sz="1450" dirty="0"/>
              <a:t> </a:t>
            </a:r>
            <a:r>
              <a:rPr lang="ru-RU" sz="1450" dirty="0" err="1"/>
              <a:t>частини</a:t>
            </a:r>
            <a:r>
              <a:rPr lang="ru-RU" sz="1450" dirty="0"/>
              <a:t> </a:t>
            </a:r>
            <a:r>
              <a:rPr lang="ru-RU" sz="1450" dirty="0" err="1"/>
              <a:t>крони</a:t>
            </a:r>
            <a:r>
              <a:rPr lang="ru-RU" sz="1450" dirty="0"/>
              <a:t> у </a:t>
            </a:r>
            <a:r>
              <a:rPr lang="ru-RU" sz="1450" dirty="0" err="1"/>
              <a:t>всіх</a:t>
            </a:r>
            <a:r>
              <a:rPr lang="ru-RU" sz="1450" dirty="0"/>
              <a:t> </a:t>
            </a:r>
            <a:r>
              <a:rPr lang="ru-RU" sz="1450" dirty="0" err="1"/>
              <a:t>хвойних</a:t>
            </a:r>
            <a:r>
              <a:rPr lang="ru-RU" sz="1450" dirty="0"/>
              <a:t>. </a:t>
            </a:r>
            <a:r>
              <a:rPr lang="ru-RU" sz="1450" dirty="0" err="1"/>
              <a:t>Виняток</a:t>
            </a:r>
            <a:r>
              <a:rPr lang="ru-RU" sz="1450" dirty="0"/>
              <a:t> становить сосна, у </a:t>
            </a:r>
            <a:r>
              <a:rPr lang="ru-RU" sz="1450" dirty="0" err="1"/>
              <a:t>якій</a:t>
            </a:r>
            <a:r>
              <a:rPr lang="ru-RU" sz="1450" dirty="0"/>
              <a:t> хвоя </a:t>
            </a:r>
            <a:r>
              <a:rPr lang="ru-RU" sz="1450" dirty="0" err="1"/>
              <a:t>жовтіє</a:t>
            </a:r>
            <a:r>
              <a:rPr lang="ru-RU" sz="1450" dirty="0"/>
              <a:t> на </a:t>
            </a:r>
            <a:r>
              <a:rPr lang="ru-RU" sz="1450" dirty="0" err="1"/>
              <a:t>окремих</a:t>
            </a:r>
            <a:r>
              <a:rPr lang="ru-RU" sz="1450" dirty="0"/>
              <a:t> пагонах. У </a:t>
            </a:r>
            <a:r>
              <a:rPr lang="ru-RU" sz="1450" dirty="0" err="1"/>
              <a:t>молодих</a:t>
            </a:r>
            <a:r>
              <a:rPr lang="ru-RU" sz="1450" dirty="0"/>
              <a:t> посадок </a:t>
            </a:r>
            <a:r>
              <a:rPr lang="ru-RU" sz="1450" dirty="0" err="1"/>
              <a:t>починають</a:t>
            </a:r>
            <a:r>
              <a:rPr lang="ru-RU" sz="1450" dirty="0"/>
              <a:t> </a:t>
            </a:r>
            <a:r>
              <a:rPr lang="ru-RU" sz="1450" dirty="0" err="1"/>
              <a:t>гнити</a:t>
            </a:r>
            <a:r>
              <a:rPr lang="ru-RU" sz="1450" dirty="0"/>
              <a:t> </a:t>
            </a:r>
            <a:r>
              <a:rPr lang="ru-RU" sz="1450" dirty="0" err="1"/>
              <a:t>коріння</a:t>
            </a:r>
            <a:r>
              <a:rPr lang="ru-RU" sz="1450" dirty="0"/>
              <a:t>. </a:t>
            </a:r>
            <a:r>
              <a:rPr lang="ru-RU" sz="1450" dirty="0" err="1"/>
              <a:t>Сіянці</a:t>
            </a:r>
            <a:r>
              <a:rPr lang="ru-RU" sz="1450" dirty="0"/>
              <a:t> </a:t>
            </a:r>
            <a:r>
              <a:rPr lang="ru-RU" sz="1450" dirty="0" err="1"/>
              <a:t>буріють</a:t>
            </a:r>
            <a:r>
              <a:rPr lang="ru-RU" sz="1450" dirty="0"/>
              <a:t>, і </a:t>
            </a:r>
            <a:r>
              <a:rPr lang="ru-RU" sz="1450" dirty="0" err="1"/>
              <a:t>після</a:t>
            </a:r>
            <a:r>
              <a:rPr lang="ru-RU" sz="1450" dirty="0"/>
              <a:t> </a:t>
            </a:r>
            <a:r>
              <a:rPr lang="ru-RU" sz="1450" dirty="0" err="1"/>
              <a:t>відмирання</a:t>
            </a:r>
            <a:r>
              <a:rPr lang="ru-RU" sz="1450" dirty="0"/>
              <a:t> </a:t>
            </a:r>
            <a:r>
              <a:rPr lang="ru-RU" sz="1450" dirty="0" err="1"/>
              <a:t>коренів</a:t>
            </a:r>
            <a:r>
              <a:rPr lang="ru-RU" sz="1450" dirty="0"/>
              <a:t> </a:t>
            </a:r>
            <a:r>
              <a:rPr lang="ru-RU" sz="1450" dirty="0" err="1"/>
              <a:t>рослина</a:t>
            </a:r>
            <a:r>
              <a:rPr lang="ru-RU" sz="1450" dirty="0"/>
              <a:t> </a:t>
            </a:r>
            <a:r>
              <a:rPr lang="ru-RU" sz="1450" dirty="0" err="1"/>
              <a:t>завалюється</a:t>
            </a:r>
            <a:r>
              <a:rPr lang="ru-RU" sz="1450" dirty="0"/>
              <a:t> </a:t>
            </a:r>
            <a:r>
              <a:rPr lang="ru-RU" sz="1450" dirty="0" err="1"/>
              <a:t>набік</a:t>
            </a:r>
            <a:r>
              <a:rPr lang="ru-RU" sz="1450" dirty="0"/>
              <a:t>.</a:t>
            </a:r>
          </a:p>
        </p:txBody>
      </p:sp>
      <p:pic>
        <p:nvPicPr>
          <p:cNvPr id="6146" name="Picture 2" descr="ÐÑÐ½Ð¾Ð²Ð½Ñ ÑÐ²Ð¾ÑÐ¾Ð±Ð¸ Ð´ÐµÐºÐ¾ÑÐ°ÑÐ¸Ð²Ð½Ð¸Ñ ÑÐ²Ð¾Ð¹Ð½Ð¸Ñ ÑÐ¾ÑÐ»Ð¸Ð½- Ð¥Ð²Ð¾Ð¹Ð½Ñ,ÑÑÑ,ÑÐ¾ÑÐ½Ð°,ÑÐ»ÑÐ²ÐµÑÑ,ÑÐ²Ð¾ÑÐ¾Ð±Ð¸,Ð´ÐµÑÐµÐ²,ÑÐ¾ÑÐ»Ð¸Ð½,Ð»ÑÐºÑÐ²Ð°Ð½Ð½Ñ,ÑÑÑÑ,ÑÐ¾ÑÐ½ÑÑÑ,ÑÐ²Ð¾Ñ,ÑÐ¾Ñ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564182"/>
            <a:ext cx="6912768" cy="2105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332011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7916" y="116632"/>
            <a:ext cx="8712968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/>
              <a:t>Найчастіше</a:t>
            </a:r>
            <a:r>
              <a:rPr lang="ru-RU" sz="1400" dirty="0"/>
              <a:t> </a:t>
            </a:r>
            <a:r>
              <a:rPr lang="ru-RU" sz="1400" dirty="0" err="1"/>
              <a:t>уражаються</a:t>
            </a:r>
            <a:r>
              <a:rPr lang="ru-RU" sz="1400" dirty="0"/>
              <a:t> посадки </a:t>
            </a:r>
            <a:r>
              <a:rPr lang="ru-RU" sz="1400" dirty="0" err="1"/>
              <a:t>хвойних</a:t>
            </a:r>
            <a:r>
              <a:rPr lang="ru-RU" sz="1400" dirty="0"/>
              <a:t>, </a:t>
            </a:r>
            <a:r>
              <a:rPr lang="ru-RU" sz="1400" dirty="0" err="1"/>
              <a:t>розташовані</a:t>
            </a:r>
            <a:r>
              <a:rPr lang="ru-RU" sz="1400" dirty="0"/>
              <a:t> на </a:t>
            </a:r>
            <a:r>
              <a:rPr lang="ru-RU" sz="1400" dirty="0" err="1"/>
              <a:t>ділянках</a:t>
            </a:r>
            <a:r>
              <a:rPr lang="ru-RU" sz="1400" dirty="0"/>
              <a:t> з </a:t>
            </a:r>
            <a:r>
              <a:rPr lang="ru-RU" sz="1400" dirty="0" err="1"/>
              <a:t>високим</a:t>
            </a:r>
            <a:r>
              <a:rPr lang="ru-RU" sz="1400" dirty="0"/>
              <a:t> </a:t>
            </a:r>
            <a:r>
              <a:rPr lang="ru-RU" sz="1400" dirty="0" err="1"/>
              <a:t>заляганням</a:t>
            </a:r>
            <a:r>
              <a:rPr lang="ru-RU" sz="1400" dirty="0"/>
              <a:t> </a:t>
            </a:r>
            <a:r>
              <a:rPr lang="ru-RU" sz="1400" dirty="0" err="1"/>
              <a:t>підземних</a:t>
            </a:r>
            <a:r>
              <a:rPr lang="ru-RU" sz="1400" dirty="0"/>
              <a:t> вод. При </a:t>
            </a:r>
            <a:r>
              <a:rPr lang="ru-RU" sz="1400" dirty="0" err="1"/>
              <a:t>посадці</a:t>
            </a:r>
            <a:r>
              <a:rPr lang="ru-RU" sz="1400" dirty="0"/>
              <a:t> на </a:t>
            </a:r>
            <a:r>
              <a:rPr lang="ru-RU" sz="1400" dirty="0" err="1"/>
              <a:t>важких</a:t>
            </a:r>
            <a:r>
              <a:rPr lang="ru-RU" sz="1400" dirty="0"/>
              <a:t> сплывающихся грунтах, без </a:t>
            </a:r>
            <a:r>
              <a:rPr lang="ru-RU" sz="1400" dirty="0" err="1"/>
              <a:t>додаткової</a:t>
            </a:r>
            <a:r>
              <a:rPr lang="ru-RU" sz="1400" dirty="0"/>
              <a:t> </a:t>
            </a:r>
            <a:r>
              <a:rPr lang="ru-RU" sz="1400" dirty="0" err="1"/>
              <a:t>підготовки</a:t>
            </a:r>
            <a:r>
              <a:rPr lang="ru-RU" sz="1400" dirty="0"/>
              <a:t> </a:t>
            </a:r>
            <a:r>
              <a:rPr lang="ru-RU" sz="1400" dirty="0" err="1"/>
              <a:t>посадкової</a:t>
            </a:r>
            <a:r>
              <a:rPr lang="ru-RU" sz="1400" dirty="0"/>
              <a:t> </a:t>
            </a:r>
            <a:r>
              <a:rPr lang="ru-RU" sz="1400" dirty="0" err="1"/>
              <a:t>ями</a:t>
            </a:r>
            <a:r>
              <a:rPr lang="ru-RU" sz="1400" dirty="0"/>
              <a:t>. В </a:t>
            </a:r>
            <a:r>
              <a:rPr lang="ru-RU" sz="1400" dirty="0" err="1"/>
              <a:t>обох</a:t>
            </a:r>
            <a:r>
              <a:rPr lang="ru-RU" sz="1400" dirty="0"/>
              <a:t> </a:t>
            </a:r>
            <a:r>
              <a:rPr lang="ru-RU" sz="1400" dirty="0" err="1"/>
              <a:t>випадках</a:t>
            </a:r>
            <a:r>
              <a:rPr lang="ru-RU" sz="1400" dirty="0"/>
              <a:t> </a:t>
            </a:r>
            <a:r>
              <a:rPr lang="ru-RU" sz="1400" dirty="0" err="1"/>
              <a:t>необхідний</a:t>
            </a:r>
            <a:r>
              <a:rPr lang="ru-RU" sz="1400" dirty="0"/>
              <a:t> хороший дренаж і </a:t>
            </a:r>
            <a:r>
              <a:rPr lang="ru-RU" sz="1400" dirty="0" err="1"/>
              <a:t>насичення</a:t>
            </a:r>
            <a:r>
              <a:rPr lang="ru-RU" sz="1400" dirty="0"/>
              <a:t> </a:t>
            </a:r>
            <a:r>
              <a:rPr lang="ru-RU" sz="1400" dirty="0" err="1"/>
              <a:t>грунтової</a:t>
            </a:r>
            <a:r>
              <a:rPr lang="ru-RU" sz="1400" dirty="0"/>
              <a:t> </a:t>
            </a:r>
            <a:r>
              <a:rPr lang="ru-RU" sz="1400" dirty="0" err="1"/>
              <a:t>суміші</a:t>
            </a:r>
            <a:r>
              <a:rPr lang="ru-RU" sz="1400" dirty="0"/>
              <a:t> рыхлящими </a:t>
            </a:r>
            <a:r>
              <a:rPr lang="ru-RU" sz="1400" dirty="0" err="1"/>
              <a:t>матеріалами</a:t>
            </a:r>
            <a:r>
              <a:rPr lang="ru-RU" sz="1400" dirty="0"/>
              <a:t> (</a:t>
            </a:r>
            <a:r>
              <a:rPr lang="ru-RU" sz="1400" dirty="0" err="1"/>
              <a:t>перегній</a:t>
            </a:r>
            <a:r>
              <a:rPr lang="ru-RU" sz="1400" dirty="0"/>
              <a:t>, торф та </a:t>
            </a:r>
            <a:r>
              <a:rPr lang="ru-RU" sz="1400" dirty="0" err="1"/>
              <a:t>інші</a:t>
            </a:r>
            <a:r>
              <a:rPr lang="ru-RU" sz="1400" dirty="0"/>
              <a:t>).</a:t>
            </a:r>
          </a:p>
          <a:p>
            <a:r>
              <a:rPr lang="ru-RU" sz="1400" b="1" dirty="0" err="1">
                <a:solidFill>
                  <a:srgbClr val="FF0000"/>
                </a:solidFill>
              </a:rPr>
              <a:t>Захисні</a:t>
            </a:r>
            <a:r>
              <a:rPr lang="ru-RU" sz="1400" b="1" dirty="0">
                <a:solidFill>
                  <a:srgbClr val="FF0000"/>
                </a:solidFill>
              </a:rPr>
              <a:t> заходи</a:t>
            </a:r>
          </a:p>
          <a:p>
            <a:r>
              <a:rPr lang="ru-RU" sz="1400" dirty="0"/>
              <a:t>В першу </a:t>
            </a:r>
            <a:r>
              <a:rPr lang="ru-RU" sz="1400" dirty="0" err="1"/>
              <a:t>чергу</a:t>
            </a:r>
            <a:r>
              <a:rPr lang="ru-RU" sz="1400" dirty="0"/>
              <a:t> </a:t>
            </a:r>
            <a:r>
              <a:rPr lang="ru-RU" sz="1400" dirty="0" err="1"/>
              <a:t>відводимо</a:t>
            </a:r>
            <a:r>
              <a:rPr lang="ru-RU" sz="1400" dirty="0"/>
              <a:t> </a:t>
            </a:r>
            <a:r>
              <a:rPr lang="ru-RU" sz="1400" dirty="0" err="1"/>
              <a:t>підземну</a:t>
            </a:r>
            <a:r>
              <a:rPr lang="ru-RU" sz="1400" dirty="0"/>
              <a:t> </a:t>
            </a:r>
            <a:r>
              <a:rPr lang="ru-RU" sz="1400" dirty="0" err="1"/>
              <a:t>або</a:t>
            </a:r>
            <a:r>
              <a:rPr lang="ru-RU" sz="1400" dirty="0"/>
              <a:t> </a:t>
            </a:r>
            <a:r>
              <a:rPr lang="ru-RU" sz="1400" dirty="0" err="1"/>
              <a:t>скопилася</a:t>
            </a:r>
            <a:r>
              <a:rPr lang="ru-RU" sz="1400" dirty="0"/>
              <a:t> </a:t>
            </a:r>
            <a:r>
              <a:rPr lang="ru-RU" sz="1400" dirty="0" err="1"/>
              <a:t>після</a:t>
            </a:r>
            <a:r>
              <a:rPr lang="ru-RU" sz="1400" dirty="0"/>
              <a:t> </a:t>
            </a:r>
            <a:r>
              <a:rPr lang="ru-RU" sz="1400" dirty="0" err="1"/>
              <a:t>танення</a:t>
            </a:r>
            <a:r>
              <a:rPr lang="ru-RU" sz="1400" dirty="0"/>
              <a:t> </a:t>
            </a:r>
            <a:r>
              <a:rPr lang="ru-RU" sz="1400" dirty="0" err="1"/>
              <a:t>снігу</a:t>
            </a:r>
            <a:r>
              <a:rPr lang="ru-RU" sz="1400" dirty="0"/>
              <a:t> і </a:t>
            </a:r>
            <a:r>
              <a:rPr lang="ru-RU" sz="1400" dirty="0" err="1"/>
              <a:t>проливних</a:t>
            </a:r>
            <a:r>
              <a:rPr lang="ru-RU" sz="1400" dirty="0"/>
              <a:t> </a:t>
            </a:r>
            <a:r>
              <a:rPr lang="ru-RU" sz="1400" dirty="0" err="1"/>
              <a:t>дощів</a:t>
            </a:r>
            <a:r>
              <a:rPr lang="ru-RU" sz="1400" dirty="0"/>
              <a:t>, воду, </a:t>
            </a:r>
            <a:r>
              <a:rPr lang="ru-RU" sz="1400" dirty="0" err="1"/>
              <a:t>щоб</a:t>
            </a:r>
            <a:r>
              <a:rPr lang="ru-RU" sz="1400" dirty="0"/>
              <a:t> до </a:t>
            </a:r>
            <a:r>
              <a:rPr lang="ru-RU" sz="1400" dirty="0" err="1"/>
              <a:t>коріння</a:t>
            </a:r>
            <a:r>
              <a:rPr lang="ru-RU" sz="1400" dirty="0"/>
              <a:t> </a:t>
            </a:r>
            <a:r>
              <a:rPr lang="ru-RU" sz="1400" dirty="0" err="1"/>
              <a:t>міг</a:t>
            </a:r>
            <a:r>
              <a:rPr lang="ru-RU" sz="1400" dirty="0"/>
              <a:t> </a:t>
            </a:r>
            <a:r>
              <a:rPr lang="ru-RU" sz="1400" dirty="0" err="1"/>
              <a:t>надходити</a:t>
            </a:r>
            <a:r>
              <a:rPr lang="ru-RU" sz="1400" dirty="0"/>
              <a:t> </a:t>
            </a:r>
            <a:r>
              <a:rPr lang="ru-RU" sz="1400" dirty="0" err="1"/>
              <a:t>кисень</a:t>
            </a:r>
            <a:r>
              <a:rPr lang="ru-RU" sz="1400" dirty="0"/>
              <a:t>. Пролечиваем грунт і </a:t>
            </a:r>
            <a:r>
              <a:rPr lang="ru-RU" sz="1400" dirty="0" err="1"/>
              <a:t>кореневу</a:t>
            </a:r>
            <a:r>
              <a:rPr lang="ru-RU" sz="1400" dirty="0"/>
              <a:t> систему </a:t>
            </a:r>
            <a:r>
              <a:rPr lang="ru-RU" sz="1400" dirty="0" err="1"/>
              <a:t>рослин</a:t>
            </a:r>
            <a:r>
              <a:rPr lang="ru-RU" sz="1400" dirty="0"/>
              <a:t>. </a:t>
            </a:r>
            <a:r>
              <a:rPr lang="ru-RU" sz="1400" dirty="0" err="1"/>
              <a:t>Проливаємо</a:t>
            </a:r>
            <a:r>
              <a:rPr lang="ru-RU" sz="1400" dirty="0"/>
              <a:t> </a:t>
            </a:r>
            <a:r>
              <a:rPr lang="ru-RU" sz="1400" dirty="0" err="1"/>
              <a:t>кореневу</a:t>
            </a:r>
            <a:r>
              <a:rPr lang="ru-RU" sz="1400" dirty="0"/>
              <a:t> систему </a:t>
            </a:r>
            <a:r>
              <a:rPr lang="ru-RU" sz="1400" dirty="0" err="1"/>
              <a:t>розчином</a:t>
            </a:r>
            <a:r>
              <a:rPr lang="ru-RU" sz="1400" dirty="0"/>
              <a:t> </a:t>
            </a:r>
            <a:r>
              <a:rPr lang="ru-RU" sz="1400" dirty="0" err="1"/>
              <a:t>картоцида</a:t>
            </a:r>
            <a:r>
              <a:rPr lang="ru-RU" sz="1400" dirty="0"/>
              <a:t> </a:t>
            </a:r>
            <a:r>
              <a:rPr lang="ru-RU" sz="1400" dirty="0" err="1"/>
              <a:t>або</a:t>
            </a:r>
            <a:r>
              <a:rPr lang="ru-RU" sz="1400" dirty="0"/>
              <a:t> </a:t>
            </a:r>
            <a:r>
              <a:rPr lang="ru-RU" sz="1400" dirty="0" err="1"/>
              <a:t>фундазолу</a:t>
            </a:r>
            <a:r>
              <a:rPr lang="ru-RU" sz="1400" dirty="0"/>
              <a:t>. При </a:t>
            </a:r>
            <a:r>
              <a:rPr lang="ru-RU" sz="1400" dirty="0" err="1"/>
              <a:t>обробці</a:t>
            </a:r>
            <a:r>
              <a:rPr lang="ru-RU" sz="1400" dirty="0"/>
              <a:t> </a:t>
            </a:r>
            <a:r>
              <a:rPr lang="ru-RU" sz="1400" dirty="0" err="1"/>
              <a:t>рослин</a:t>
            </a:r>
            <a:r>
              <a:rPr lang="ru-RU" sz="1400" dirty="0"/>
              <a:t> на </a:t>
            </a:r>
            <a:r>
              <a:rPr lang="ru-RU" sz="1400" dirty="0" err="1"/>
              <a:t>дачних</a:t>
            </a:r>
            <a:r>
              <a:rPr lang="ru-RU" sz="1400" dirty="0"/>
              <a:t> </a:t>
            </a:r>
            <a:r>
              <a:rPr lang="ru-RU" sz="1400" dirty="0" err="1"/>
              <a:t>ділянках</a:t>
            </a:r>
            <a:r>
              <a:rPr lang="ru-RU" sz="1400" dirty="0"/>
              <a:t>, особливо, </a:t>
            </a:r>
            <a:r>
              <a:rPr lang="ru-RU" sz="1400" dirty="0" err="1"/>
              <a:t>якщо</a:t>
            </a:r>
            <a:r>
              <a:rPr lang="ru-RU" sz="1400" dirty="0"/>
              <a:t> в </a:t>
            </a:r>
            <a:r>
              <a:rPr lang="ru-RU" sz="1400" dirty="0" err="1"/>
              <a:t>сім'ї</a:t>
            </a:r>
            <a:r>
              <a:rPr lang="ru-RU" sz="1400" dirty="0"/>
              <a:t> </a:t>
            </a:r>
            <a:r>
              <a:rPr lang="ru-RU" sz="1400" dirty="0" err="1"/>
              <a:t>маленькі</a:t>
            </a:r>
            <a:r>
              <a:rPr lang="ru-RU" sz="1400" dirty="0"/>
              <a:t> </a:t>
            </a:r>
            <a:r>
              <a:rPr lang="ru-RU" sz="1400" dirty="0" err="1"/>
              <a:t>діти</a:t>
            </a:r>
            <a:r>
              <a:rPr lang="ru-RU" sz="1400" dirty="0"/>
              <a:t>, </a:t>
            </a:r>
            <a:r>
              <a:rPr lang="ru-RU" sz="1400" dirty="0" err="1"/>
              <a:t>краще</a:t>
            </a:r>
            <a:r>
              <a:rPr lang="ru-RU" sz="1400" dirty="0"/>
              <a:t> </a:t>
            </a:r>
            <a:r>
              <a:rPr lang="ru-RU" sz="1400" dirty="0" err="1"/>
              <a:t>використовувати</a:t>
            </a:r>
            <a:r>
              <a:rPr lang="ru-RU" sz="1400" dirty="0"/>
              <a:t> </a:t>
            </a:r>
            <a:r>
              <a:rPr lang="ru-RU" sz="1400" dirty="0" err="1"/>
              <a:t>біопрепарати</a:t>
            </a:r>
            <a:r>
              <a:rPr lang="ru-RU" sz="1400" dirty="0"/>
              <a:t> (</a:t>
            </a:r>
            <a:r>
              <a:rPr lang="ru-RU" sz="1400" dirty="0" err="1"/>
              <a:t>биофунгициды</a:t>
            </a:r>
            <a:r>
              <a:rPr lang="ru-RU" sz="1400" dirty="0"/>
              <a:t>) – </a:t>
            </a:r>
            <a:r>
              <a:rPr lang="ru-RU" sz="1400" dirty="0" err="1"/>
              <a:t>фітоспорин</a:t>
            </a:r>
            <a:r>
              <a:rPr lang="ru-RU" sz="1400" dirty="0"/>
              <a:t>, </a:t>
            </a:r>
            <a:r>
              <a:rPr lang="ru-RU" sz="1400" dirty="0" err="1"/>
              <a:t>гамаїр</a:t>
            </a:r>
            <a:r>
              <a:rPr lang="ru-RU" sz="1400" dirty="0"/>
              <a:t>, </a:t>
            </a:r>
            <a:r>
              <a:rPr lang="ru-RU" sz="1400" dirty="0" err="1"/>
              <a:t>алирин</a:t>
            </a:r>
            <a:r>
              <a:rPr lang="ru-RU" sz="1400" dirty="0"/>
              <a:t>, </a:t>
            </a:r>
            <a:r>
              <a:rPr lang="ru-RU" sz="1400" dirty="0" err="1"/>
              <a:t>планриз</a:t>
            </a:r>
            <a:r>
              <a:rPr lang="ru-RU" sz="1400" dirty="0"/>
              <a:t>. З них </a:t>
            </a:r>
            <a:r>
              <a:rPr lang="ru-RU" sz="1400" dirty="0" err="1"/>
              <a:t>можна</a:t>
            </a:r>
            <a:r>
              <a:rPr lang="ru-RU" sz="1400" dirty="0"/>
              <a:t> </a:t>
            </a:r>
            <a:r>
              <a:rPr lang="ru-RU" sz="1400" dirty="0" err="1"/>
              <a:t>готувати</a:t>
            </a:r>
            <a:r>
              <a:rPr lang="ru-RU" sz="1400" dirty="0"/>
              <a:t> </a:t>
            </a:r>
            <a:r>
              <a:rPr lang="ru-RU" sz="1400" dirty="0" err="1"/>
              <a:t>бакові</a:t>
            </a:r>
            <a:r>
              <a:rPr lang="ru-RU" sz="1400" dirty="0"/>
              <a:t> </a:t>
            </a:r>
            <a:r>
              <a:rPr lang="ru-RU" sz="1400" dirty="0" err="1"/>
              <a:t>суміші</a:t>
            </a:r>
            <a:r>
              <a:rPr lang="ru-RU" sz="1400" dirty="0"/>
              <a:t> і </a:t>
            </a:r>
            <a:r>
              <a:rPr lang="ru-RU" sz="1400" dirty="0" err="1"/>
              <a:t>обробляти</a:t>
            </a:r>
            <a:r>
              <a:rPr lang="ru-RU" sz="1400" dirty="0"/>
              <a:t> </a:t>
            </a:r>
            <a:r>
              <a:rPr lang="ru-RU" sz="1400" dirty="0" err="1"/>
              <a:t>одночасно</a:t>
            </a:r>
            <a:r>
              <a:rPr lang="ru-RU" sz="1400" dirty="0"/>
              <a:t> крону і грунт </a:t>
            </a:r>
            <a:r>
              <a:rPr lang="ru-RU" sz="1400" dirty="0" err="1"/>
              <a:t>під</a:t>
            </a:r>
            <a:r>
              <a:rPr lang="ru-RU" sz="1400" dirty="0"/>
              <a:t> </a:t>
            </a:r>
            <a:r>
              <a:rPr lang="ru-RU" sz="1400" dirty="0" err="1"/>
              <a:t>рослинами</a:t>
            </a:r>
            <a:r>
              <a:rPr lang="ru-RU" sz="1400" dirty="0"/>
              <a:t>. </a:t>
            </a:r>
            <a:r>
              <a:rPr lang="ru-RU" sz="1400" dirty="0" err="1"/>
              <a:t>Біопрепарати</a:t>
            </a:r>
            <a:r>
              <a:rPr lang="ru-RU" sz="1400" dirty="0"/>
              <a:t> </a:t>
            </a:r>
            <a:r>
              <a:rPr lang="ru-RU" sz="1400" dirty="0" err="1"/>
              <a:t>ефективні</a:t>
            </a:r>
            <a:r>
              <a:rPr lang="ru-RU" sz="1400" dirty="0"/>
              <a:t> при </a:t>
            </a:r>
            <a:r>
              <a:rPr lang="ru-RU" sz="1400" dirty="0" err="1"/>
              <a:t>систематичній</a:t>
            </a:r>
            <a:r>
              <a:rPr lang="ru-RU" sz="1400" dirty="0"/>
              <a:t> </a:t>
            </a:r>
            <a:r>
              <a:rPr lang="ru-RU" sz="1400" dirty="0" err="1"/>
              <a:t>обробці</a:t>
            </a:r>
            <a:r>
              <a:rPr lang="ru-RU" sz="1400" dirty="0"/>
              <a:t> </a:t>
            </a:r>
            <a:r>
              <a:rPr lang="ru-RU" sz="1400" dirty="0" err="1"/>
              <a:t>протягом</a:t>
            </a:r>
            <a:r>
              <a:rPr lang="ru-RU" sz="1400" dirty="0"/>
              <a:t> </a:t>
            </a:r>
            <a:r>
              <a:rPr lang="ru-RU" sz="1400" dirty="0" err="1"/>
              <a:t>усього</a:t>
            </a:r>
            <a:r>
              <a:rPr lang="ru-RU" sz="1400" dirty="0"/>
              <a:t> сезону </a:t>
            </a:r>
            <a:r>
              <a:rPr lang="ru-RU" sz="1400" dirty="0" err="1"/>
              <a:t>теплої</a:t>
            </a:r>
            <a:r>
              <a:rPr lang="ru-RU" sz="1400" dirty="0"/>
              <a:t> погоди.</a:t>
            </a:r>
          </a:p>
          <a:p>
            <a:r>
              <a:rPr lang="ru-RU" sz="1400" b="1" dirty="0" err="1">
                <a:solidFill>
                  <a:srgbClr val="FF0000"/>
                </a:solidFill>
              </a:rPr>
              <a:t>Іржа</a:t>
            </a:r>
            <a:r>
              <a:rPr lang="ru-RU" sz="1400" b="1" dirty="0">
                <a:solidFill>
                  <a:srgbClr val="FF0000"/>
                </a:solidFill>
              </a:rPr>
              <a:t> </a:t>
            </a:r>
            <a:r>
              <a:rPr lang="ru-RU" sz="1400" b="1" dirty="0" err="1">
                <a:solidFill>
                  <a:srgbClr val="FF0000"/>
                </a:solidFill>
              </a:rPr>
              <a:t>хвойних</a:t>
            </a:r>
            <a:r>
              <a:rPr lang="ru-RU" sz="1400" b="1" dirty="0">
                <a:solidFill>
                  <a:srgbClr val="FF0000"/>
                </a:solidFill>
              </a:rPr>
              <a:t> </a:t>
            </a:r>
            <a:r>
              <a:rPr lang="ru-RU" sz="1400" b="1" dirty="0" err="1">
                <a:solidFill>
                  <a:srgbClr val="FF0000"/>
                </a:solidFill>
              </a:rPr>
              <a:t>рослин</a:t>
            </a:r>
            <a:endParaRPr lang="ru-RU" sz="1400" b="1" dirty="0">
              <a:solidFill>
                <a:srgbClr val="FF0000"/>
              </a:solidFill>
            </a:endParaRPr>
          </a:p>
          <a:p>
            <a:r>
              <a:rPr lang="ru-RU" sz="1400" dirty="0"/>
              <a:t>Грибок </a:t>
            </a:r>
            <a:r>
              <a:rPr lang="ru-RU" sz="1400" dirty="0" err="1"/>
              <a:t>вражає</a:t>
            </a:r>
            <a:r>
              <a:rPr lang="ru-RU" sz="1400" dirty="0"/>
              <a:t> в основному </a:t>
            </a:r>
            <a:r>
              <a:rPr lang="ru-RU" sz="1400" dirty="0" err="1"/>
              <a:t>модрину</a:t>
            </a:r>
            <a:r>
              <a:rPr lang="ru-RU" sz="1400" dirty="0"/>
              <a:t> і сосну. </a:t>
            </a:r>
            <a:r>
              <a:rPr lang="ru-RU" sz="1400" dirty="0" err="1"/>
              <a:t>Навесні</a:t>
            </a:r>
            <a:r>
              <a:rPr lang="ru-RU" sz="1400" dirty="0"/>
              <a:t> на </a:t>
            </a:r>
            <a:r>
              <a:rPr lang="ru-RU" sz="1400" dirty="0" err="1"/>
              <a:t>хвої</a:t>
            </a:r>
            <a:r>
              <a:rPr lang="ru-RU" sz="1400" dirty="0"/>
              <a:t> </a:t>
            </a:r>
            <a:r>
              <a:rPr lang="ru-RU" sz="1400" dirty="0" err="1"/>
              <a:t>з'являються</a:t>
            </a:r>
            <a:r>
              <a:rPr lang="ru-RU" sz="1400" dirty="0"/>
              <a:t> </a:t>
            </a:r>
            <a:r>
              <a:rPr lang="ru-RU" sz="1400" dirty="0" err="1"/>
              <a:t>жовто-оранжеві</a:t>
            </a:r>
            <a:r>
              <a:rPr lang="ru-RU" sz="1400" dirty="0"/>
              <a:t> </a:t>
            </a:r>
            <a:r>
              <a:rPr lang="ru-RU" sz="1400" dirty="0" err="1"/>
              <a:t>плями</a:t>
            </a:r>
            <a:r>
              <a:rPr lang="ru-RU" sz="1400" dirty="0"/>
              <a:t>. </a:t>
            </a:r>
            <a:r>
              <a:rPr lang="ru-RU" sz="1400" dirty="0" err="1"/>
              <a:t>Пізніше</a:t>
            </a:r>
            <a:r>
              <a:rPr lang="ru-RU" sz="1400" dirty="0"/>
              <a:t> </a:t>
            </a:r>
            <a:r>
              <a:rPr lang="ru-RU" sz="1400" dirty="0" err="1"/>
              <a:t>міцелій</a:t>
            </a:r>
            <a:r>
              <a:rPr lang="ru-RU" sz="1400" dirty="0"/>
              <a:t> </a:t>
            </a:r>
            <a:r>
              <a:rPr lang="ru-RU" sz="1400" dirty="0" err="1"/>
              <a:t>формує</a:t>
            </a:r>
            <a:r>
              <a:rPr lang="ru-RU" sz="1400" dirty="0"/>
              <a:t> </a:t>
            </a:r>
            <a:r>
              <a:rPr lang="ru-RU" sz="1400" dirty="0" err="1"/>
              <a:t>спороносні</a:t>
            </a:r>
            <a:r>
              <a:rPr lang="ru-RU" sz="1400" dirty="0"/>
              <a:t> сумки. Хвоя </a:t>
            </a:r>
            <a:r>
              <a:rPr lang="ru-RU" sz="1400" dirty="0" err="1"/>
              <a:t>покривається</a:t>
            </a:r>
            <a:r>
              <a:rPr lang="ru-RU" sz="1400" dirty="0"/>
              <a:t> </a:t>
            </a:r>
            <a:r>
              <a:rPr lang="ru-RU" sz="1400" dirty="0" err="1"/>
              <a:t>бурими</a:t>
            </a:r>
            <a:r>
              <a:rPr lang="ru-RU" sz="1400" dirty="0"/>
              <a:t> </a:t>
            </a:r>
            <a:r>
              <a:rPr lang="ru-RU" sz="1400" dirty="0" err="1"/>
              <a:t>плямами</a:t>
            </a:r>
            <a:r>
              <a:rPr lang="ru-RU" sz="1400" dirty="0"/>
              <a:t>. </a:t>
            </a:r>
            <a:r>
              <a:rPr lang="ru-RU" sz="1400" dirty="0" err="1"/>
              <a:t>Особливість</a:t>
            </a:r>
            <a:r>
              <a:rPr lang="ru-RU" sz="1400" dirty="0"/>
              <a:t> </a:t>
            </a:r>
            <a:r>
              <a:rPr lang="ru-RU" sz="1400" dirty="0" err="1"/>
              <a:t>ураження</a:t>
            </a:r>
            <a:r>
              <a:rPr lang="ru-RU" sz="1400" dirty="0"/>
              <a:t> </a:t>
            </a:r>
            <a:r>
              <a:rPr lang="ru-RU" sz="1400" dirty="0" err="1"/>
              <a:t>іржею</a:t>
            </a:r>
            <a:r>
              <a:rPr lang="ru-RU" sz="1400" dirty="0"/>
              <a:t> </a:t>
            </a:r>
            <a:r>
              <a:rPr lang="ru-RU" sz="1400" dirty="0" err="1"/>
              <a:t>полягає</a:t>
            </a:r>
            <a:r>
              <a:rPr lang="ru-RU" sz="1400" dirty="0"/>
              <a:t> в тому,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окремі</a:t>
            </a:r>
            <a:r>
              <a:rPr lang="ru-RU" sz="1400" dirty="0"/>
              <a:t> </a:t>
            </a:r>
            <a:r>
              <a:rPr lang="ru-RU" sz="1400" dirty="0" err="1"/>
              <a:t>стадії</a:t>
            </a:r>
            <a:r>
              <a:rPr lang="ru-RU" sz="1400" dirty="0"/>
              <a:t> </a:t>
            </a:r>
            <a:r>
              <a:rPr lang="ru-RU" sz="1400" dirty="0" err="1"/>
              <a:t>розвитку</a:t>
            </a:r>
            <a:r>
              <a:rPr lang="ru-RU" sz="1400" dirty="0"/>
              <a:t> грибок проходить на </a:t>
            </a:r>
            <a:r>
              <a:rPr lang="ru-RU" sz="1400" dirty="0" err="1"/>
              <a:t>різних</a:t>
            </a:r>
            <a:r>
              <a:rPr lang="ru-RU" sz="1400" dirty="0"/>
              <a:t> </a:t>
            </a:r>
            <a:r>
              <a:rPr lang="ru-RU" sz="1400" dirty="0" err="1"/>
              <a:t>трав'янистих</a:t>
            </a:r>
            <a:r>
              <a:rPr lang="ru-RU" sz="1400" dirty="0"/>
              <a:t> </a:t>
            </a:r>
            <a:r>
              <a:rPr lang="ru-RU" sz="1400" dirty="0" err="1"/>
              <a:t>рослинах</a:t>
            </a:r>
            <a:r>
              <a:rPr lang="ru-RU" sz="1400" dirty="0"/>
              <a:t> і при </a:t>
            </a:r>
            <a:r>
              <a:rPr lang="ru-RU" sz="1400" dirty="0" err="1"/>
              <a:t>вдалому</a:t>
            </a:r>
            <a:r>
              <a:rPr lang="ru-RU" sz="1400" dirty="0"/>
              <a:t> </a:t>
            </a:r>
            <a:r>
              <a:rPr lang="ru-RU" sz="1400" dirty="0" err="1"/>
              <a:t>збігу</a:t>
            </a:r>
            <a:r>
              <a:rPr lang="ru-RU" sz="1400" dirty="0"/>
              <a:t> </a:t>
            </a:r>
            <a:r>
              <a:rPr lang="ru-RU" sz="1400" dirty="0" err="1"/>
              <a:t>обставин</a:t>
            </a:r>
            <a:r>
              <a:rPr lang="ru-RU" sz="1400" dirty="0"/>
              <a:t> </a:t>
            </a:r>
            <a:r>
              <a:rPr lang="ru-RU" sz="1400" dirty="0" err="1"/>
              <a:t>вражає</a:t>
            </a:r>
            <a:r>
              <a:rPr lang="ru-RU" sz="1400" dirty="0"/>
              <a:t> </a:t>
            </a:r>
            <a:r>
              <a:rPr lang="ru-RU" sz="1400" dirty="0" err="1"/>
              <a:t>хвойні</a:t>
            </a:r>
            <a:r>
              <a:rPr lang="ru-RU" sz="1400" dirty="0"/>
              <a:t> </a:t>
            </a:r>
            <a:r>
              <a:rPr lang="ru-RU" sz="1400" dirty="0" err="1"/>
              <a:t>культури</a:t>
            </a:r>
            <a:r>
              <a:rPr lang="ru-RU" sz="1400" dirty="0"/>
              <a:t> (</a:t>
            </a:r>
            <a:r>
              <a:rPr lang="ru-RU" sz="1400" dirty="0" err="1"/>
              <a:t>вітер</a:t>
            </a:r>
            <a:r>
              <a:rPr lang="ru-RU" sz="1400" dirty="0"/>
              <a:t>, сира погода). </a:t>
            </a:r>
            <a:r>
              <a:rPr lang="ru-RU" sz="1400" dirty="0" err="1"/>
              <a:t>Іржа</a:t>
            </a:r>
            <a:r>
              <a:rPr lang="ru-RU" sz="1400" dirty="0"/>
              <a:t> </a:t>
            </a:r>
            <a:r>
              <a:rPr lang="ru-RU" sz="1400" dirty="0" err="1"/>
              <a:t>бульбашкова</a:t>
            </a:r>
            <a:r>
              <a:rPr lang="ru-RU" sz="1400" dirty="0"/>
              <a:t> </a:t>
            </a:r>
            <a:r>
              <a:rPr lang="ru-RU" sz="1400" dirty="0" err="1"/>
              <a:t>може</a:t>
            </a:r>
            <a:r>
              <a:rPr lang="ru-RU" sz="1400" dirty="0"/>
              <a:t> </a:t>
            </a:r>
            <a:r>
              <a:rPr lang="ru-RU" sz="1400" dirty="0" err="1"/>
              <a:t>вражати</a:t>
            </a:r>
            <a:r>
              <a:rPr lang="ru-RU" sz="1400" dirty="0"/>
              <a:t> </a:t>
            </a:r>
            <a:r>
              <a:rPr lang="ru-RU" sz="1400" dirty="0" err="1"/>
              <a:t>стовбур</a:t>
            </a:r>
            <a:r>
              <a:rPr lang="ru-RU" sz="1400" dirty="0"/>
              <a:t> і </a:t>
            </a:r>
            <a:r>
              <a:rPr lang="ru-RU" sz="1400" dirty="0" err="1"/>
              <a:t>багаторічні</a:t>
            </a:r>
            <a:r>
              <a:rPr lang="ru-RU" sz="1400" dirty="0"/>
              <a:t> </a:t>
            </a:r>
            <a:r>
              <a:rPr lang="ru-RU" sz="1400" dirty="0" err="1"/>
              <a:t>гілки</a:t>
            </a:r>
            <a:r>
              <a:rPr lang="ru-RU" sz="1400" dirty="0"/>
              <a:t> сосни </a:t>
            </a:r>
            <a:r>
              <a:rPr lang="ru-RU" sz="1400" dirty="0" err="1"/>
              <a:t>Веймутова</a:t>
            </a:r>
            <a:r>
              <a:rPr lang="ru-RU" sz="1400" dirty="0"/>
              <a:t> і сосни </a:t>
            </a:r>
            <a:r>
              <a:rPr lang="ru-RU" sz="1400" dirty="0" err="1"/>
              <a:t>звичайної</a:t>
            </a:r>
            <a:r>
              <a:rPr lang="ru-RU" sz="1400" dirty="0"/>
              <a:t>. В </a:t>
            </a:r>
            <a:r>
              <a:rPr lang="ru-RU" sz="1400" dirty="0" err="1"/>
              <a:t>розривах</a:t>
            </a:r>
            <a:r>
              <a:rPr lang="ru-RU" sz="1400" dirty="0"/>
              <a:t> кори </a:t>
            </a:r>
            <a:r>
              <a:rPr lang="ru-RU" sz="1400" dirty="0" err="1"/>
              <a:t>з'являються</a:t>
            </a:r>
            <a:r>
              <a:rPr lang="ru-RU" sz="1400" dirty="0"/>
              <a:t> </a:t>
            </a:r>
            <a:r>
              <a:rPr lang="ru-RU" sz="1400" dirty="0" err="1"/>
              <a:t>жовто-оранжеві</a:t>
            </a:r>
            <a:r>
              <a:rPr lang="ru-RU" sz="1400" dirty="0"/>
              <a:t> </a:t>
            </a:r>
            <a:r>
              <a:rPr lang="ru-RU" sz="1400" dirty="0" err="1"/>
              <a:t>плями</a:t>
            </a:r>
            <a:r>
              <a:rPr lang="ru-RU" sz="1400" dirty="0"/>
              <a:t> – </a:t>
            </a:r>
            <a:r>
              <a:rPr lang="ru-RU" sz="1400" dirty="0" err="1"/>
              <a:t>міцелій</a:t>
            </a:r>
            <a:r>
              <a:rPr lang="ru-RU" sz="1400" dirty="0"/>
              <a:t> з </a:t>
            </a:r>
            <a:r>
              <a:rPr lang="ru-RU" sz="1400" dirty="0" err="1"/>
              <a:t>спороносителями</a:t>
            </a:r>
            <a:r>
              <a:rPr lang="ru-RU" sz="1400" dirty="0"/>
              <a:t>.</a:t>
            </a:r>
          </a:p>
        </p:txBody>
      </p:sp>
      <p:pic>
        <p:nvPicPr>
          <p:cNvPr id="7170" name="Picture 2" descr="ÐÑÐ½Ð¾Ð²Ð½Ñ ÑÐ²Ð¾ÑÐ¾Ð±Ð¸ Ð´ÐµÐºÐ¾ÑÐ°ÑÐ¸Ð²Ð½Ð¸Ñ ÑÐ²Ð¾Ð¹Ð½Ð¸Ñ ÑÐ¾ÑÐ»Ð¸Ð½- Ð¥Ð²Ð¾Ð¹Ð½Ñ,ÑÑÑ,ÑÐ¾ÑÐ½Ð°,ÑÐ»ÑÐ²ÐµÑÑ,ÑÐ²Ð¾ÑÐ¾Ð±Ð¸,Ð´ÐµÑÐµÐ²,ÑÐ¾ÑÐ»Ð¸Ð½,Ð»ÑÐºÑÐ²Ð°Ð½Ð½Ñ,ÑÑÑÑ,ÑÐ¾ÑÐ½ÑÑÑ,ÑÐ²Ð¾Ñ,ÑÐ¾ÑÐ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293096"/>
            <a:ext cx="5140972" cy="243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573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878497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1. </a:t>
            </a:r>
            <a:r>
              <a:rPr lang="ru-RU" sz="1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Захисні</a:t>
            </a:r>
            <a:r>
              <a:rPr lang="ru-RU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заходи</a:t>
            </a:r>
          </a:p>
          <a:p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Обробити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рослини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фунгіцидами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топазом (скор)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або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стробі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Обробки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повторити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2-3 рази через 15-20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днів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Особливо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ефективна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баковая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суміш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цих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препаратів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з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додаванням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картоцида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Для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бакової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суміші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розчин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кожного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фунгіциду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готуємо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окремо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і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після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перевірки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на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сумісність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з'єднуємо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разом.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Концентрацію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розчинів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та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обробку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рослин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проводимо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згідно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інструкції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Альтенариоз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цвілі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і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інфекційне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всихання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гілок</a:t>
            </a:r>
            <a:endParaRPr lang="ru-RU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Альтенариоз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і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сіра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цвіль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найчастіше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вражають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надземні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частини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молодого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ялівцю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і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туї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Проявляється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хвороба у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вигляді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сіро-коричневих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або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черноватых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плям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Пагони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втрачають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декоративність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При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найближчому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розгляді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видно,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що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плями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складаються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з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грибних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конідій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які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і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служать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джерелом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зараження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рослин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Хворіють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рослини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при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загущених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непровітрюваних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посадках,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недостатньому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освітленні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Інфекційне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всихання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гілок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викликається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кількома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грибами і за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зовнішнім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виглядом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нагадує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ураження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іржею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Інфекція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зберігається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в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тріщинах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кори і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рослинних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залишках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неприбраною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хвої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бур'янів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іншого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полугнилого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сміття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2. </a:t>
            </a:r>
            <a:r>
              <a:rPr lang="ru-RU" sz="1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Захисні</a:t>
            </a:r>
            <a:r>
              <a:rPr lang="ru-RU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заходи</a:t>
            </a:r>
          </a:p>
          <a:p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Санітарна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обрізка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хворих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і загущающих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гілок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Розрідження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крони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і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надземної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частини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рослин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Всі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зрізи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необхідно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обробити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садовим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варом,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розчином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мідного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купоросу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або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олійною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фарбою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щоб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запобігти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подальше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зараження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рослин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Починаючи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з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ранньої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весни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і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протягом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усього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теплого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періоду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проводити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систематичне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обприскування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через 20-30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днів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бордоською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рідиною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препаратами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абига-пік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незабаром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чистоцветом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Можна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приготувати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бакову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суміш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з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вищеназваних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та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інших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рекомендованих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препаратів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і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обприскати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рослини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При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використанні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бакових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сумішей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кількість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обробок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можна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зменшити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до 3 за сезон. Як і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попередні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описані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захворювання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альтенариоз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і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цвілі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інфекційне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всихання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гілок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добре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знімаються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вищепойменованими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16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біопрепаратами</a:t>
            </a:r>
            <a:r>
              <a:rPr lang="ru-RU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0232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110</TotalTime>
  <Words>1538</Words>
  <Application>Microsoft Office PowerPoint</Application>
  <PresentationFormat>Экран (4:3)</PresentationFormat>
  <Paragraphs>50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Calibri</vt:lpstr>
      <vt:lpstr>Palatino Linotype</vt:lpstr>
      <vt:lpstr>PT Sans</vt:lpstr>
      <vt:lpstr>Wingdings</vt:lpstr>
      <vt:lpstr>Базовая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КІНЕЦЬ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Solodkyi Serhii</dc:creator>
  <cp:lastModifiedBy>1</cp:lastModifiedBy>
  <cp:revision>12</cp:revision>
  <dcterms:created xsi:type="dcterms:W3CDTF">2018-10-31T18:53:00Z</dcterms:created>
  <dcterms:modified xsi:type="dcterms:W3CDTF">2023-12-31T09:01:44Z</dcterms:modified>
</cp:coreProperties>
</file>